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69"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51EC2-8A38-4275-9620-CD8F83DD6B92}" v="86" dt="2023-12-04T18:59:59.272"/>
    <p1510:client id="{C4291334-16D5-49ED-8034-468957C95439}" v="99" dt="2023-12-04T19:12:51.169"/>
    <p1510:client id="{D25E3372-7287-44F8-9873-9E09B619A6FB}" v="166" dt="2023-12-04T18:45:26.735"/>
    <p1510:client id="{DEB652AB-5A1F-4CC8-B1D1-7E6B7F437733}" v="65" dt="2023-12-04T14:11:51.070"/>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FEE1A-BDB3-420E-8101-6AE72AD6D2F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DFCA772-1025-41CD-B298-E2A7A6AC9A11}">
      <dgm:prSet custT="1"/>
      <dgm:spPr/>
      <dgm:t>
        <a:bodyPr/>
        <a:lstStyle/>
        <a:p>
          <a:r>
            <a:rPr lang="ru-RU" sz="1400" dirty="0" err="1">
              <a:solidFill>
                <a:schemeClr val="tx1"/>
              </a:solidFill>
              <a:latin typeface="Times New Roman"/>
              <a:cs typeface="Times New Roman"/>
            </a:rPr>
            <a:t>Тәртіп</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бұзуға</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бейім</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тұратын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оқушылардың</a:t>
          </a:r>
          <a:r>
            <a:rPr lang="ru-RU" sz="1400" dirty="0">
              <a:solidFill>
                <a:schemeClr val="tx1"/>
              </a:solidFill>
              <a:latin typeface="Times New Roman"/>
              <a:cs typeface="Times New Roman"/>
            </a:rPr>
            <a:t> дер </a:t>
          </a:r>
          <a:r>
            <a:rPr lang="ru-RU" sz="1400" dirty="0" err="1">
              <a:solidFill>
                <a:schemeClr val="tx1"/>
              </a:solidFill>
              <a:latin typeface="Times New Roman"/>
              <a:cs typeface="Times New Roman"/>
            </a:rPr>
            <a:t>кезінде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анықтап</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олармен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алдын</a:t>
          </a:r>
          <a:r>
            <a:rPr lang="ru-RU" sz="1400" dirty="0">
              <a:solidFill>
                <a:schemeClr val="tx1"/>
              </a:solidFill>
              <a:latin typeface="Times New Roman"/>
              <a:cs typeface="Times New Roman"/>
            </a:rPr>
            <a:t> ала </a:t>
          </a:r>
          <a:r>
            <a:rPr lang="ru-RU" sz="1400" dirty="0" err="1">
              <a:solidFill>
                <a:schemeClr val="tx1"/>
              </a:solidFill>
              <a:latin typeface="Times New Roman"/>
              <a:cs typeface="Times New Roman"/>
            </a:rPr>
            <a:t>жұмыстар</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жүргізбеу</a:t>
          </a:r>
          <a:r>
            <a:rPr lang="ru-RU" sz="1400" dirty="0">
              <a:solidFill>
                <a:schemeClr val="tx1"/>
              </a:solidFill>
              <a:latin typeface="Times New Roman"/>
              <a:cs typeface="Times New Roman"/>
            </a:rPr>
            <a:t>.</a:t>
          </a:r>
          <a:endParaRPr lang="en-US" sz="1400" dirty="0">
            <a:solidFill>
              <a:schemeClr val="tx1"/>
            </a:solidFill>
            <a:latin typeface="Times New Roman"/>
            <a:cs typeface="Times New Roman"/>
          </a:endParaRPr>
        </a:p>
      </dgm:t>
    </dgm:pt>
    <dgm:pt modelId="{D058BFAD-38D8-4302-8762-5955E3A68A7C}" type="parTrans" cxnId="{969A0B12-90A7-4504-BA33-B31B78A2290E}">
      <dgm:prSet/>
      <dgm:spPr/>
      <dgm:t>
        <a:bodyPr/>
        <a:lstStyle/>
        <a:p>
          <a:endParaRPr lang="en-US"/>
        </a:p>
      </dgm:t>
    </dgm:pt>
    <dgm:pt modelId="{755BF89B-1A76-4C15-8175-72FB1DBB8B23}" type="sibTrans" cxnId="{969A0B12-90A7-4504-BA33-B31B78A2290E}">
      <dgm:prSet/>
      <dgm:spPr/>
      <dgm:t>
        <a:bodyPr/>
        <a:lstStyle/>
        <a:p>
          <a:endParaRPr lang="en-US"/>
        </a:p>
      </dgm:t>
    </dgm:pt>
    <dgm:pt modelId="{E9D13E02-1FA5-4E44-9DDE-58A367905363}">
      <dgm:prSet custT="1"/>
      <dgm:spPr/>
      <dgm:t>
        <a:bodyPr/>
        <a:lstStyle/>
        <a:p>
          <a:r>
            <a:rPr lang="ru-RU" sz="1400" dirty="0" err="1">
              <a:solidFill>
                <a:schemeClr val="tx1"/>
              </a:solidFill>
              <a:latin typeface="Times New Roman"/>
              <a:cs typeface="Times New Roman"/>
            </a:rPr>
            <a:t>Мектеп</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ұжымының</a:t>
          </a:r>
          <a:r>
            <a:rPr lang="ru-RU" sz="1400" dirty="0">
              <a:solidFill>
                <a:schemeClr val="tx1"/>
              </a:solidFill>
              <a:latin typeface="Times New Roman"/>
              <a:cs typeface="Times New Roman"/>
            </a:rPr>
            <a:t> осы </a:t>
          </a:r>
          <a:r>
            <a:rPr lang="ru-RU" sz="1400" dirty="0" err="1">
              <a:solidFill>
                <a:schemeClr val="tx1"/>
              </a:solidFill>
              <a:latin typeface="Times New Roman"/>
              <a:cs typeface="Times New Roman"/>
            </a:rPr>
            <a:t>мәселеде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алаусыз</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болуы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немесе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жүйелі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жұмыстың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болмауы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Мектептегі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өзін-өзі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басқару</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жұмысының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дұрыс</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жүрмеуі.Сыныптан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тыс</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мектептен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тыс</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өтілетін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іс-шаралардың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сапасының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төмен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екендігі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Тәрбиесі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қиын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балалардың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отбасыларымен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қарым-қатынастың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нашар</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ұйымдастырылуы</a:t>
          </a:r>
          <a:r>
            <a:rPr lang="ru-RU" sz="1400" dirty="0">
              <a:solidFill>
                <a:schemeClr val="tx1"/>
              </a:solidFill>
              <a:latin typeface="Times New Roman"/>
              <a:cs typeface="Times New Roman"/>
            </a:rPr>
            <a:t>.</a:t>
          </a:r>
          <a:endParaRPr lang="en-US" sz="1400" dirty="0">
            <a:solidFill>
              <a:schemeClr val="tx1"/>
            </a:solidFill>
            <a:latin typeface="Times New Roman"/>
            <a:cs typeface="Times New Roman"/>
          </a:endParaRPr>
        </a:p>
      </dgm:t>
    </dgm:pt>
    <dgm:pt modelId="{CFDAC2FA-F88D-41AB-8E67-3E3CAAFD2FF2}" type="parTrans" cxnId="{F6EA0091-09E0-466B-952C-87DA54435AE2}">
      <dgm:prSet/>
      <dgm:spPr/>
      <dgm:t>
        <a:bodyPr/>
        <a:lstStyle/>
        <a:p>
          <a:endParaRPr lang="en-US"/>
        </a:p>
      </dgm:t>
    </dgm:pt>
    <dgm:pt modelId="{CD12F614-7890-4684-A8FB-F8B1EC58598F}" type="sibTrans" cxnId="{F6EA0091-09E0-466B-952C-87DA54435AE2}">
      <dgm:prSet/>
      <dgm:spPr/>
      <dgm:t>
        <a:bodyPr/>
        <a:lstStyle/>
        <a:p>
          <a:endParaRPr lang="en-US"/>
        </a:p>
      </dgm:t>
    </dgm:pt>
    <dgm:pt modelId="{04D7D76E-9176-42F5-B4AA-DC42439DA788}">
      <dgm:prSet custT="1"/>
      <dgm:spPr/>
      <dgm:t>
        <a:bodyPr/>
        <a:lstStyle/>
        <a:p>
          <a:r>
            <a:rPr lang="ru-RU" sz="1400" dirty="0" err="1">
              <a:solidFill>
                <a:schemeClr val="tx1"/>
              </a:solidFill>
              <a:latin typeface="Times New Roman"/>
              <a:cs typeface="Times New Roman"/>
            </a:rPr>
            <a:t>Девиантты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мінезді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оқушылармен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дұрыс</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қарым-қатынас</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орната</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білмеу</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немесе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мұғалімдер</a:t>
          </a:r>
          <a:r>
            <a:rPr lang="ru-RU" sz="1400" dirty="0">
              <a:solidFill>
                <a:schemeClr val="tx1"/>
              </a:solidFill>
              <a:latin typeface="Times New Roman"/>
              <a:cs typeface="Times New Roman"/>
            </a:rPr>
            <a:t> мен </a:t>
          </a:r>
          <a:r>
            <a:rPr lang="ru-RU" sz="1400" dirty="0" err="1">
              <a:solidFill>
                <a:schemeClr val="tx1"/>
              </a:solidFill>
              <a:latin typeface="Times New Roman"/>
              <a:cs typeface="Times New Roman"/>
            </a:rPr>
            <a:t>тәрбиешілердің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кәсіби</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деңгейінің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төмендігі</a:t>
          </a:r>
          <a:r>
            <a:rPr lang="ru-RU" sz="1400" dirty="0">
              <a:solidFill>
                <a:schemeClr val="tx1"/>
              </a:solidFill>
              <a:latin typeface="Times New Roman"/>
              <a:cs typeface="Times New Roman"/>
            </a:rPr>
            <a:t>.</a:t>
          </a:r>
          <a:endParaRPr lang="en-US" sz="1400" dirty="0">
            <a:solidFill>
              <a:schemeClr val="tx1"/>
            </a:solidFill>
            <a:latin typeface="Times New Roman"/>
            <a:cs typeface="Times New Roman"/>
          </a:endParaRPr>
        </a:p>
      </dgm:t>
    </dgm:pt>
    <dgm:pt modelId="{62D2E1FC-1991-4631-B98C-33BE234B0C22}" type="parTrans" cxnId="{DC42F04C-349A-49B1-8DDF-7BE24830AA28}">
      <dgm:prSet/>
      <dgm:spPr/>
      <dgm:t>
        <a:bodyPr/>
        <a:lstStyle/>
        <a:p>
          <a:endParaRPr lang="en-US"/>
        </a:p>
      </dgm:t>
    </dgm:pt>
    <dgm:pt modelId="{EECB1EA9-D95B-4DFA-B5C1-5CADFCE53AEC}" type="sibTrans" cxnId="{DC42F04C-349A-49B1-8DDF-7BE24830AA28}">
      <dgm:prSet/>
      <dgm:spPr/>
      <dgm:t>
        <a:bodyPr/>
        <a:lstStyle/>
        <a:p>
          <a:endParaRPr lang="en-US"/>
        </a:p>
      </dgm:t>
    </dgm:pt>
    <dgm:pt modelId="{3C515C61-801E-44EC-A27E-0179EA3779EA}">
      <dgm:prSet custT="1"/>
      <dgm:spPr/>
      <dgm:t>
        <a:bodyPr/>
        <a:lstStyle/>
        <a:p>
          <a:r>
            <a:rPr lang="ru-RU" sz="1400" dirty="0" err="1">
              <a:solidFill>
                <a:schemeClr val="tx1"/>
              </a:solidFill>
              <a:latin typeface="Times New Roman"/>
              <a:cs typeface="Times New Roman"/>
            </a:rPr>
            <a:t>Кейбір</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мұғалімдердің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сабақ</a:t>
          </a:r>
          <a:r>
            <a:rPr lang="ru-RU" sz="1400" dirty="0">
              <a:solidFill>
                <a:schemeClr val="tx1"/>
              </a:solidFill>
              <a:latin typeface="Times New Roman"/>
              <a:cs typeface="Times New Roman"/>
            </a:rPr>
            <a:t> беру </a:t>
          </a:r>
          <a:r>
            <a:rPr lang="ru-RU" sz="1400" dirty="0" err="1">
              <a:solidFill>
                <a:schemeClr val="tx1"/>
              </a:solidFill>
              <a:latin typeface="Times New Roman"/>
              <a:cs typeface="Times New Roman"/>
            </a:rPr>
            <a:t>әдісінің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төмен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болуының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әсерінен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оқушылардың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сабаққа</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қызықпауы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үлгерімнің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нашарлығы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сөз</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жоқ</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оқышылардың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тәртібін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әлсіреді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және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ол</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мұғалімдердің</a:t>
          </a:r>
          <a:r>
            <a:rPr lang="ru-RU" sz="1400" dirty="0">
              <a:solidFill>
                <a:schemeClr val="tx1"/>
              </a:solidFill>
              <a:latin typeface="Times New Roman"/>
              <a:cs typeface="Times New Roman"/>
            </a:rPr>
            <a:t> де </a:t>
          </a:r>
          <a:r>
            <a:rPr lang="ru-RU" sz="1400" dirty="0" err="1">
              <a:solidFill>
                <a:schemeClr val="tx1"/>
              </a:solidFill>
              <a:latin typeface="Times New Roman"/>
              <a:cs typeface="Times New Roman"/>
            </a:rPr>
            <a:t>беделін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төмендетеді</a:t>
          </a:r>
          <a:r>
            <a:rPr lang="ru-RU" sz="1400" dirty="0">
              <a:solidFill>
                <a:schemeClr val="tx1"/>
              </a:solidFill>
              <a:latin typeface="Times New Roman"/>
              <a:cs typeface="Times New Roman"/>
            </a:rPr>
            <a:t>.</a:t>
          </a:r>
          <a:endParaRPr lang="en-US" sz="1400" dirty="0">
            <a:solidFill>
              <a:schemeClr val="tx1"/>
            </a:solidFill>
            <a:latin typeface="Times New Roman"/>
            <a:cs typeface="Times New Roman"/>
          </a:endParaRPr>
        </a:p>
      </dgm:t>
    </dgm:pt>
    <dgm:pt modelId="{674F2C5E-A720-4BC9-A5DA-4834652B66F4}" type="parTrans" cxnId="{DBA2F0D7-18C6-43AA-923F-350664E1E43E}">
      <dgm:prSet/>
      <dgm:spPr/>
      <dgm:t>
        <a:bodyPr/>
        <a:lstStyle/>
        <a:p>
          <a:endParaRPr lang="en-US"/>
        </a:p>
      </dgm:t>
    </dgm:pt>
    <dgm:pt modelId="{5BC63278-90DB-4BA8-9185-27D3F501F64C}" type="sibTrans" cxnId="{DBA2F0D7-18C6-43AA-923F-350664E1E43E}">
      <dgm:prSet/>
      <dgm:spPr/>
      <dgm:t>
        <a:bodyPr/>
        <a:lstStyle/>
        <a:p>
          <a:endParaRPr lang="en-US"/>
        </a:p>
      </dgm:t>
    </dgm:pt>
    <dgm:pt modelId="{68F49318-6323-44A8-B0FB-AB49D3C344C4}">
      <dgm:prSet custT="1"/>
      <dgm:spPr/>
      <dgm:t>
        <a:bodyPr/>
        <a:lstStyle/>
        <a:p>
          <a:r>
            <a:rPr lang="ru-RU" sz="1400" dirty="0" err="1">
              <a:solidFill>
                <a:schemeClr val="tx1"/>
              </a:solidFill>
              <a:latin typeface="Times New Roman"/>
              <a:cs typeface="Times New Roman"/>
            </a:rPr>
            <a:t>Кейбір</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мұғалімдердің</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педагогикалық</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этиканы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білмеуі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немесе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сақтамауы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оқушыларды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өзіне</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қарсы</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қоюға</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әкеліп</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соғады</a:t>
          </a:r>
          <a:r>
            <a:rPr lang="ru-RU" sz="1400" dirty="0">
              <a:solidFill>
                <a:schemeClr val="tx1"/>
              </a:solidFill>
              <a:latin typeface="Times New Roman"/>
              <a:cs typeface="Times New Roman"/>
            </a:rPr>
            <a:t> да, </a:t>
          </a:r>
          <a:r>
            <a:rPr lang="ru-RU" sz="1400" dirty="0" err="1">
              <a:solidFill>
                <a:schemeClr val="tx1"/>
              </a:solidFill>
              <a:latin typeface="Times New Roman"/>
              <a:cs typeface="Times New Roman"/>
            </a:rPr>
            <a:t>ұзаққа</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созылған</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шиеленісті</a:t>
          </a:r>
          <a:r>
            <a:rPr lang="ru-RU" sz="1400" dirty="0">
              <a:solidFill>
                <a:schemeClr val="tx1"/>
              </a:solidFill>
              <a:latin typeface="Times New Roman"/>
              <a:cs typeface="Times New Roman"/>
            </a:rPr>
            <a:t> </a:t>
          </a:r>
          <a:r>
            <a:rPr lang="ru-RU" sz="1400" dirty="0" err="1">
              <a:solidFill>
                <a:schemeClr val="tx1"/>
              </a:solidFill>
              <a:latin typeface="Times New Roman"/>
              <a:cs typeface="Times New Roman"/>
            </a:rPr>
            <a:t>туғызады</a:t>
          </a:r>
          <a:r>
            <a:rPr lang="ru-RU" sz="1400" dirty="0">
              <a:solidFill>
                <a:schemeClr val="tx1"/>
              </a:solidFill>
              <a:latin typeface="Times New Roman"/>
              <a:cs typeface="Times New Roman"/>
            </a:rPr>
            <a:t>.</a:t>
          </a:r>
          <a:endParaRPr lang="en-US" sz="1400" dirty="0">
            <a:solidFill>
              <a:schemeClr val="tx1"/>
            </a:solidFill>
            <a:latin typeface="Times New Roman"/>
            <a:cs typeface="Times New Roman"/>
          </a:endParaRPr>
        </a:p>
      </dgm:t>
    </dgm:pt>
    <dgm:pt modelId="{F806DE38-B31D-410F-96CB-A22D8EBCF6E8}" type="parTrans" cxnId="{D85CCB4B-9C84-44F3-9DA7-A8FD2526E225}">
      <dgm:prSet/>
      <dgm:spPr/>
      <dgm:t>
        <a:bodyPr/>
        <a:lstStyle/>
        <a:p>
          <a:endParaRPr lang="en-US"/>
        </a:p>
      </dgm:t>
    </dgm:pt>
    <dgm:pt modelId="{B48C3809-A2AA-4F8B-B34E-C54C6F86DCC1}" type="sibTrans" cxnId="{D85CCB4B-9C84-44F3-9DA7-A8FD2526E225}">
      <dgm:prSet/>
      <dgm:spPr/>
      <dgm:t>
        <a:bodyPr/>
        <a:lstStyle/>
        <a:p>
          <a:endParaRPr lang="en-US"/>
        </a:p>
      </dgm:t>
    </dgm:pt>
    <dgm:pt modelId="{BEF15592-AE83-4CF6-BF73-7D0EEAE23076}" type="pres">
      <dgm:prSet presAssocID="{D4EFEE1A-BDB3-420E-8101-6AE72AD6D2F1}" presName="Name0" presStyleCnt="0">
        <dgm:presLayoutVars>
          <dgm:dir/>
          <dgm:animLvl val="lvl"/>
          <dgm:resizeHandles val="exact"/>
        </dgm:presLayoutVars>
      </dgm:prSet>
      <dgm:spPr/>
      <dgm:t>
        <a:bodyPr/>
        <a:lstStyle/>
        <a:p>
          <a:endParaRPr lang="ru-RU"/>
        </a:p>
      </dgm:t>
    </dgm:pt>
    <dgm:pt modelId="{79F8EF71-51E9-4BE7-A568-DC097202D706}" type="pres">
      <dgm:prSet presAssocID="{68F49318-6323-44A8-B0FB-AB49D3C344C4}" presName="boxAndChildren" presStyleCnt="0"/>
      <dgm:spPr/>
    </dgm:pt>
    <dgm:pt modelId="{F0EBC89A-FFAE-4BD4-9FAB-148E051A20BA}" type="pres">
      <dgm:prSet presAssocID="{68F49318-6323-44A8-B0FB-AB49D3C344C4}" presName="parentTextBox" presStyleLbl="node1" presStyleIdx="0" presStyleCnt="5"/>
      <dgm:spPr/>
      <dgm:t>
        <a:bodyPr/>
        <a:lstStyle/>
        <a:p>
          <a:endParaRPr lang="ru-RU"/>
        </a:p>
      </dgm:t>
    </dgm:pt>
    <dgm:pt modelId="{BF6DD81F-7AC0-4686-879C-21C207937A72}" type="pres">
      <dgm:prSet presAssocID="{5BC63278-90DB-4BA8-9185-27D3F501F64C}" presName="sp" presStyleCnt="0"/>
      <dgm:spPr/>
    </dgm:pt>
    <dgm:pt modelId="{10515C1C-9A1D-4D78-8BBB-A737841B0614}" type="pres">
      <dgm:prSet presAssocID="{3C515C61-801E-44EC-A27E-0179EA3779EA}" presName="arrowAndChildren" presStyleCnt="0"/>
      <dgm:spPr/>
    </dgm:pt>
    <dgm:pt modelId="{93F28DEC-AFFE-490B-B631-22200F210D60}" type="pres">
      <dgm:prSet presAssocID="{3C515C61-801E-44EC-A27E-0179EA3779EA}" presName="parentTextArrow" presStyleLbl="node1" presStyleIdx="1" presStyleCnt="5"/>
      <dgm:spPr/>
      <dgm:t>
        <a:bodyPr/>
        <a:lstStyle/>
        <a:p>
          <a:endParaRPr lang="ru-RU"/>
        </a:p>
      </dgm:t>
    </dgm:pt>
    <dgm:pt modelId="{DDBC58F6-C5AF-4944-B94C-9501CB8FDC63}" type="pres">
      <dgm:prSet presAssocID="{EECB1EA9-D95B-4DFA-B5C1-5CADFCE53AEC}" presName="sp" presStyleCnt="0"/>
      <dgm:spPr/>
    </dgm:pt>
    <dgm:pt modelId="{FCD74043-C4F2-4792-A29A-525E3D8AC579}" type="pres">
      <dgm:prSet presAssocID="{04D7D76E-9176-42F5-B4AA-DC42439DA788}" presName="arrowAndChildren" presStyleCnt="0"/>
      <dgm:spPr/>
    </dgm:pt>
    <dgm:pt modelId="{2E624F5A-D897-4E91-80AE-3E340640F623}" type="pres">
      <dgm:prSet presAssocID="{04D7D76E-9176-42F5-B4AA-DC42439DA788}" presName="parentTextArrow" presStyleLbl="node1" presStyleIdx="2" presStyleCnt="5"/>
      <dgm:spPr/>
      <dgm:t>
        <a:bodyPr/>
        <a:lstStyle/>
        <a:p>
          <a:endParaRPr lang="ru-RU"/>
        </a:p>
      </dgm:t>
    </dgm:pt>
    <dgm:pt modelId="{D5D9B282-6BEB-4AB9-B030-5F245611F3E9}" type="pres">
      <dgm:prSet presAssocID="{CD12F614-7890-4684-A8FB-F8B1EC58598F}" presName="sp" presStyleCnt="0"/>
      <dgm:spPr/>
    </dgm:pt>
    <dgm:pt modelId="{8B75AB22-B039-41DA-97AC-6B2F742507CC}" type="pres">
      <dgm:prSet presAssocID="{E9D13E02-1FA5-4E44-9DDE-58A367905363}" presName="arrowAndChildren" presStyleCnt="0"/>
      <dgm:spPr/>
    </dgm:pt>
    <dgm:pt modelId="{CE5F6B06-CBEC-4B17-B8FF-3FA4BE0A247F}" type="pres">
      <dgm:prSet presAssocID="{E9D13E02-1FA5-4E44-9DDE-58A367905363}" presName="parentTextArrow" presStyleLbl="node1" presStyleIdx="3" presStyleCnt="5"/>
      <dgm:spPr/>
      <dgm:t>
        <a:bodyPr/>
        <a:lstStyle/>
        <a:p>
          <a:endParaRPr lang="ru-RU"/>
        </a:p>
      </dgm:t>
    </dgm:pt>
    <dgm:pt modelId="{6CE75E6D-D90E-41F5-96FD-0A4DB568C13B}" type="pres">
      <dgm:prSet presAssocID="{755BF89B-1A76-4C15-8175-72FB1DBB8B23}" presName="sp" presStyleCnt="0"/>
      <dgm:spPr/>
    </dgm:pt>
    <dgm:pt modelId="{89F6C0BE-39C0-4535-91B8-245D4439C0A2}" type="pres">
      <dgm:prSet presAssocID="{8DFCA772-1025-41CD-B298-E2A7A6AC9A11}" presName="arrowAndChildren" presStyleCnt="0"/>
      <dgm:spPr/>
    </dgm:pt>
    <dgm:pt modelId="{198DDF7D-E09D-4AC0-9FFC-30072196C33A}" type="pres">
      <dgm:prSet presAssocID="{8DFCA772-1025-41CD-B298-E2A7A6AC9A11}" presName="parentTextArrow" presStyleLbl="node1" presStyleIdx="4" presStyleCnt="5"/>
      <dgm:spPr/>
      <dgm:t>
        <a:bodyPr/>
        <a:lstStyle/>
        <a:p>
          <a:endParaRPr lang="ru-RU"/>
        </a:p>
      </dgm:t>
    </dgm:pt>
  </dgm:ptLst>
  <dgm:cxnLst>
    <dgm:cxn modelId="{82B44D30-47F2-4505-8C6E-D5B9CD350600}" type="presOf" srcId="{D4EFEE1A-BDB3-420E-8101-6AE72AD6D2F1}" destId="{BEF15592-AE83-4CF6-BF73-7D0EEAE23076}" srcOrd="0" destOrd="0" presId="urn:microsoft.com/office/officeart/2005/8/layout/process4"/>
    <dgm:cxn modelId="{DBA2F0D7-18C6-43AA-923F-350664E1E43E}" srcId="{D4EFEE1A-BDB3-420E-8101-6AE72AD6D2F1}" destId="{3C515C61-801E-44EC-A27E-0179EA3779EA}" srcOrd="3" destOrd="0" parTransId="{674F2C5E-A720-4BC9-A5DA-4834652B66F4}" sibTransId="{5BC63278-90DB-4BA8-9185-27D3F501F64C}"/>
    <dgm:cxn modelId="{E6228E93-E1FC-448F-89CB-991C56FA3387}" type="presOf" srcId="{E9D13E02-1FA5-4E44-9DDE-58A367905363}" destId="{CE5F6B06-CBEC-4B17-B8FF-3FA4BE0A247F}" srcOrd="0" destOrd="0" presId="urn:microsoft.com/office/officeart/2005/8/layout/process4"/>
    <dgm:cxn modelId="{FFFFC3DC-F295-4738-8D14-DFFFF713EC36}" type="presOf" srcId="{68F49318-6323-44A8-B0FB-AB49D3C344C4}" destId="{F0EBC89A-FFAE-4BD4-9FAB-148E051A20BA}" srcOrd="0" destOrd="0" presId="urn:microsoft.com/office/officeart/2005/8/layout/process4"/>
    <dgm:cxn modelId="{969A0B12-90A7-4504-BA33-B31B78A2290E}" srcId="{D4EFEE1A-BDB3-420E-8101-6AE72AD6D2F1}" destId="{8DFCA772-1025-41CD-B298-E2A7A6AC9A11}" srcOrd="0" destOrd="0" parTransId="{D058BFAD-38D8-4302-8762-5955E3A68A7C}" sibTransId="{755BF89B-1A76-4C15-8175-72FB1DBB8B23}"/>
    <dgm:cxn modelId="{F6EA0091-09E0-466B-952C-87DA54435AE2}" srcId="{D4EFEE1A-BDB3-420E-8101-6AE72AD6D2F1}" destId="{E9D13E02-1FA5-4E44-9DDE-58A367905363}" srcOrd="1" destOrd="0" parTransId="{CFDAC2FA-F88D-41AB-8E67-3E3CAAFD2FF2}" sibTransId="{CD12F614-7890-4684-A8FB-F8B1EC58598F}"/>
    <dgm:cxn modelId="{7599A51A-8E2B-418E-BAF4-D176CFD66BC5}" type="presOf" srcId="{04D7D76E-9176-42F5-B4AA-DC42439DA788}" destId="{2E624F5A-D897-4E91-80AE-3E340640F623}" srcOrd="0" destOrd="0" presId="urn:microsoft.com/office/officeart/2005/8/layout/process4"/>
    <dgm:cxn modelId="{D85CCB4B-9C84-44F3-9DA7-A8FD2526E225}" srcId="{D4EFEE1A-BDB3-420E-8101-6AE72AD6D2F1}" destId="{68F49318-6323-44A8-B0FB-AB49D3C344C4}" srcOrd="4" destOrd="0" parTransId="{F806DE38-B31D-410F-96CB-A22D8EBCF6E8}" sibTransId="{B48C3809-A2AA-4F8B-B34E-C54C6F86DCC1}"/>
    <dgm:cxn modelId="{52D006AA-D726-4BFC-B58B-6F75708D7F9B}" type="presOf" srcId="{3C515C61-801E-44EC-A27E-0179EA3779EA}" destId="{93F28DEC-AFFE-490B-B631-22200F210D60}" srcOrd="0" destOrd="0" presId="urn:microsoft.com/office/officeart/2005/8/layout/process4"/>
    <dgm:cxn modelId="{DC42F04C-349A-49B1-8DDF-7BE24830AA28}" srcId="{D4EFEE1A-BDB3-420E-8101-6AE72AD6D2F1}" destId="{04D7D76E-9176-42F5-B4AA-DC42439DA788}" srcOrd="2" destOrd="0" parTransId="{62D2E1FC-1991-4631-B98C-33BE234B0C22}" sibTransId="{EECB1EA9-D95B-4DFA-B5C1-5CADFCE53AEC}"/>
    <dgm:cxn modelId="{F59DA544-5E2D-4922-ADD0-326D4CE08C48}" type="presOf" srcId="{8DFCA772-1025-41CD-B298-E2A7A6AC9A11}" destId="{198DDF7D-E09D-4AC0-9FFC-30072196C33A}" srcOrd="0" destOrd="0" presId="urn:microsoft.com/office/officeart/2005/8/layout/process4"/>
    <dgm:cxn modelId="{0BF937E9-975B-41D6-B5C2-E8A6DF2BB020}" type="presParOf" srcId="{BEF15592-AE83-4CF6-BF73-7D0EEAE23076}" destId="{79F8EF71-51E9-4BE7-A568-DC097202D706}" srcOrd="0" destOrd="0" presId="urn:microsoft.com/office/officeart/2005/8/layout/process4"/>
    <dgm:cxn modelId="{E87BBCE8-E956-4CF6-BC6C-3FF1F74D2116}" type="presParOf" srcId="{79F8EF71-51E9-4BE7-A568-DC097202D706}" destId="{F0EBC89A-FFAE-4BD4-9FAB-148E051A20BA}" srcOrd="0" destOrd="0" presId="urn:microsoft.com/office/officeart/2005/8/layout/process4"/>
    <dgm:cxn modelId="{A4680823-5A4C-4170-9D69-BCFBB69E259A}" type="presParOf" srcId="{BEF15592-AE83-4CF6-BF73-7D0EEAE23076}" destId="{BF6DD81F-7AC0-4686-879C-21C207937A72}" srcOrd="1" destOrd="0" presId="urn:microsoft.com/office/officeart/2005/8/layout/process4"/>
    <dgm:cxn modelId="{CD44C6F8-1594-4A78-AD00-41EF80C8648C}" type="presParOf" srcId="{BEF15592-AE83-4CF6-BF73-7D0EEAE23076}" destId="{10515C1C-9A1D-4D78-8BBB-A737841B0614}" srcOrd="2" destOrd="0" presId="urn:microsoft.com/office/officeart/2005/8/layout/process4"/>
    <dgm:cxn modelId="{F2252B84-8B5A-42AD-8FAA-EC8AB053FAF4}" type="presParOf" srcId="{10515C1C-9A1D-4D78-8BBB-A737841B0614}" destId="{93F28DEC-AFFE-490B-B631-22200F210D60}" srcOrd="0" destOrd="0" presId="urn:microsoft.com/office/officeart/2005/8/layout/process4"/>
    <dgm:cxn modelId="{FCD162E2-0620-4EA5-B0B6-320837D94D4F}" type="presParOf" srcId="{BEF15592-AE83-4CF6-BF73-7D0EEAE23076}" destId="{DDBC58F6-C5AF-4944-B94C-9501CB8FDC63}" srcOrd="3" destOrd="0" presId="urn:microsoft.com/office/officeart/2005/8/layout/process4"/>
    <dgm:cxn modelId="{7CCCA575-8977-48B0-A2FB-06FAB74C4E47}" type="presParOf" srcId="{BEF15592-AE83-4CF6-BF73-7D0EEAE23076}" destId="{FCD74043-C4F2-4792-A29A-525E3D8AC579}" srcOrd="4" destOrd="0" presId="urn:microsoft.com/office/officeart/2005/8/layout/process4"/>
    <dgm:cxn modelId="{5A84CA62-3E7A-4963-9AB2-75C99A8B07B1}" type="presParOf" srcId="{FCD74043-C4F2-4792-A29A-525E3D8AC579}" destId="{2E624F5A-D897-4E91-80AE-3E340640F623}" srcOrd="0" destOrd="0" presId="urn:microsoft.com/office/officeart/2005/8/layout/process4"/>
    <dgm:cxn modelId="{A799BC66-6A2E-4718-B3FC-950E62C788A2}" type="presParOf" srcId="{BEF15592-AE83-4CF6-BF73-7D0EEAE23076}" destId="{D5D9B282-6BEB-4AB9-B030-5F245611F3E9}" srcOrd="5" destOrd="0" presId="urn:microsoft.com/office/officeart/2005/8/layout/process4"/>
    <dgm:cxn modelId="{C601E91F-23D3-4219-8256-3376D69FBA90}" type="presParOf" srcId="{BEF15592-AE83-4CF6-BF73-7D0EEAE23076}" destId="{8B75AB22-B039-41DA-97AC-6B2F742507CC}" srcOrd="6" destOrd="0" presId="urn:microsoft.com/office/officeart/2005/8/layout/process4"/>
    <dgm:cxn modelId="{B59E6701-7E02-478A-8CDB-403259F2664E}" type="presParOf" srcId="{8B75AB22-B039-41DA-97AC-6B2F742507CC}" destId="{CE5F6B06-CBEC-4B17-B8FF-3FA4BE0A247F}" srcOrd="0" destOrd="0" presId="urn:microsoft.com/office/officeart/2005/8/layout/process4"/>
    <dgm:cxn modelId="{DC126364-AC41-4457-96D3-3FC5FC678D9A}" type="presParOf" srcId="{BEF15592-AE83-4CF6-BF73-7D0EEAE23076}" destId="{6CE75E6D-D90E-41F5-96FD-0A4DB568C13B}" srcOrd="7" destOrd="0" presId="urn:microsoft.com/office/officeart/2005/8/layout/process4"/>
    <dgm:cxn modelId="{1E3EFE27-12E3-46E6-9666-DB1EFF7BF54E}" type="presParOf" srcId="{BEF15592-AE83-4CF6-BF73-7D0EEAE23076}" destId="{89F6C0BE-39C0-4535-91B8-245D4439C0A2}" srcOrd="8" destOrd="0" presId="urn:microsoft.com/office/officeart/2005/8/layout/process4"/>
    <dgm:cxn modelId="{49E4C74C-1CF0-4AF9-BAE3-1EE912E1428A}" type="presParOf" srcId="{89F6C0BE-39C0-4535-91B8-245D4439C0A2}" destId="{198DDF7D-E09D-4AC0-9FFC-30072196C33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4D807-DCB1-4158-A8DE-DD3CB27F200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16A484-C342-4A53-970F-D2DCFCC530C3}">
      <dgm:prSet custT="1"/>
      <dgm:spPr/>
      <dgm:t>
        <a:bodyPr/>
        <a:lstStyle/>
        <a:p>
          <a:r>
            <a:rPr lang="ru-RU" sz="1600" b="1" dirty="0" err="1">
              <a:solidFill>
                <a:schemeClr val="tx1"/>
              </a:solidFill>
              <a:latin typeface="Times New Roman"/>
              <a:cs typeface="Times New Roman"/>
            </a:rPr>
            <a:t>Әлеуметтік</a:t>
          </a:r>
          <a:r>
            <a:rPr lang="ru-RU" sz="1600" b="1" dirty="0">
              <a:solidFill>
                <a:schemeClr val="tx1"/>
              </a:solidFill>
              <a:latin typeface="Times New Roman"/>
              <a:cs typeface="Times New Roman"/>
            </a:rPr>
            <a:t> педагог</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ол</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оқушының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өзін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адами</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тұрғыдан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тең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ұстауы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оған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сенім</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ұялата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білуі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керек</a:t>
          </a:r>
          <a:r>
            <a:rPr lang="ru-RU" sz="1600" dirty="0">
              <a:solidFill>
                <a:schemeClr val="tx1"/>
              </a:solidFill>
              <a:latin typeface="Times New Roman"/>
              <a:cs typeface="Times New Roman"/>
            </a:rPr>
            <a:t>. </a:t>
          </a:r>
          <a:endParaRPr lang="en-US" sz="1600" dirty="0">
            <a:solidFill>
              <a:schemeClr val="tx1"/>
            </a:solidFill>
            <a:latin typeface="Times New Roman"/>
            <a:cs typeface="Times New Roman"/>
          </a:endParaRPr>
        </a:p>
      </dgm:t>
    </dgm:pt>
    <dgm:pt modelId="{9EDE3E70-1ABC-4D9A-89F1-48AC00B22B35}" type="parTrans" cxnId="{F96625B2-995E-4A67-B9AB-193CD92142F7}">
      <dgm:prSet/>
      <dgm:spPr/>
      <dgm:t>
        <a:bodyPr/>
        <a:lstStyle/>
        <a:p>
          <a:endParaRPr lang="en-US"/>
        </a:p>
      </dgm:t>
    </dgm:pt>
    <dgm:pt modelId="{DDA7067E-7430-4376-B559-3ECA3C6EB8E9}" type="sibTrans" cxnId="{F96625B2-995E-4A67-B9AB-193CD92142F7}">
      <dgm:prSet/>
      <dgm:spPr/>
      <dgm:t>
        <a:bodyPr/>
        <a:lstStyle/>
        <a:p>
          <a:endParaRPr lang="en-US"/>
        </a:p>
      </dgm:t>
    </dgm:pt>
    <dgm:pt modelId="{7C58D5CC-7EC5-42CD-8B52-B0DADF2C5A88}">
      <dgm:prSet custT="1"/>
      <dgm:spPr/>
      <dgm:t>
        <a:bodyPr/>
        <a:lstStyle/>
        <a:p>
          <a:r>
            <a:rPr lang="ru-RU" sz="1600" dirty="0">
              <a:solidFill>
                <a:schemeClr val="tx1"/>
              </a:solidFill>
              <a:latin typeface="Times New Roman"/>
              <a:cs typeface="Times New Roman"/>
            </a:rPr>
            <a:t>1.Тәртіп пен </a:t>
          </a:r>
          <a:r>
            <a:rPr lang="ru-RU" sz="1600" dirty="0" err="1">
              <a:solidFill>
                <a:schemeClr val="tx1"/>
              </a:solidFill>
              <a:latin typeface="Times New Roman"/>
              <a:cs typeface="Times New Roman"/>
            </a:rPr>
            <a:t>заңды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бұзуға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бейім</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тұратын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сабақ</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үлгерімі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нашар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сынып</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мектеп</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бойынша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анықтау</a:t>
          </a:r>
          <a:r>
            <a:rPr lang="ru-RU" sz="1600" i="1" dirty="0">
              <a:solidFill>
                <a:schemeClr val="tx1"/>
              </a:solidFill>
              <a:latin typeface="Times New Roman"/>
              <a:cs typeface="Times New Roman"/>
            </a:rPr>
            <a:t>. </a:t>
          </a:r>
          <a:endParaRPr lang="en-US" sz="1600" dirty="0">
            <a:solidFill>
              <a:schemeClr val="tx1"/>
            </a:solidFill>
            <a:latin typeface="Times New Roman"/>
            <a:cs typeface="Times New Roman"/>
          </a:endParaRPr>
        </a:p>
      </dgm:t>
    </dgm:pt>
    <dgm:pt modelId="{4972453F-8EAC-4BB9-A05A-58E60E68A3E7}" type="parTrans" cxnId="{C3D85C26-EF3C-46D1-994F-62F4475A987E}">
      <dgm:prSet/>
      <dgm:spPr/>
      <dgm:t>
        <a:bodyPr/>
        <a:lstStyle/>
        <a:p>
          <a:endParaRPr lang="en-US"/>
        </a:p>
      </dgm:t>
    </dgm:pt>
    <dgm:pt modelId="{133BADE3-3300-4E54-AB32-DB7498983036}" type="sibTrans" cxnId="{C3D85C26-EF3C-46D1-994F-62F4475A987E}">
      <dgm:prSet/>
      <dgm:spPr/>
      <dgm:t>
        <a:bodyPr/>
        <a:lstStyle/>
        <a:p>
          <a:endParaRPr lang="en-US"/>
        </a:p>
      </dgm:t>
    </dgm:pt>
    <dgm:pt modelId="{BAC2A74A-D782-44EC-B961-81ADE490110E}">
      <dgm:prSet custT="1"/>
      <dgm:spPr/>
      <dgm:t>
        <a:bodyPr/>
        <a:lstStyle/>
        <a:p>
          <a:r>
            <a:rPr lang="ru-RU" sz="1600" dirty="0">
              <a:solidFill>
                <a:schemeClr val="tx1"/>
              </a:solidFill>
              <a:latin typeface="Times New Roman"/>
              <a:cs typeface="Times New Roman"/>
            </a:rPr>
            <a:t>-</a:t>
          </a:r>
          <a:r>
            <a:rPr lang="ru-RU" sz="1600" dirty="0" err="1">
              <a:solidFill>
                <a:schemeClr val="tx1"/>
              </a:solidFill>
              <a:latin typeface="Times New Roman"/>
              <a:cs typeface="Times New Roman"/>
            </a:rPr>
            <a:t>әр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тоқсан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сайын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бір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немесе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екі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пәннен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үлгермейтін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анықтап</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отыру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қажет</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Үлгермейтін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барлығының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тәртібі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нашар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болмас</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алайда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қиын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басым</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көпшілігі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бірнеше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пәндерден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үлгермейтіні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ақиқат</a:t>
          </a:r>
          <a:r>
            <a:rPr lang="ru-RU" sz="1600" dirty="0">
              <a:solidFill>
                <a:schemeClr val="tx1"/>
              </a:solidFill>
              <a:latin typeface="Times New Roman"/>
              <a:cs typeface="Times New Roman"/>
            </a:rPr>
            <a:t>. </a:t>
          </a:r>
          <a:endParaRPr lang="en-US" sz="1600" dirty="0">
            <a:solidFill>
              <a:schemeClr val="tx1"/>
            </a:solidFill>
            <a:latin typeface="Times New Roman"/>
            <a:cs typeface="Times New Roman"/>
          </a:endParaRPr>
        </a:p>
      </dgm:t>
    </dgm:pt>
    <dgm:pt modelId="{93DAAFA0-8823-4BF9-AD07-1BB5FE191E1B}" type="parTrans" cxnId="{FA67FABE-A4A2-47F8-9060-239F7F8E611E}">
      <dgm:prSet/>
      <dgm:spPr/>
      <dgm:t>
        <a:bodyPr/>
        <a:lstStyle/>
        <a:p>
          <a:endParaRPr lang="en-US"/>
        </a:p>
      </dgm:t>
    </dgm:pt>
    <dgm:pt modelId="{3FDCF245-E937-4854-B4CB-4577CD6F81FD}" type="sibTrans" cxnId="{FA67FABE-A4A2-47F8-9060-239F7F8E611E}">
      <dgm:prSet/>
      <dgm:spPr/>
      <dgm:t>
        <a:bodyPr/>
        <a:lstStyle/>
        <a:p>
          <a:endParaRPr lang="en-US"/>
        </a:p>
      </dgm:t>
    </dgm:pt>
    <dgm:pt modelId="{58E494C3-0CF9-4A5E-97C2-D3A83762F2F6}">
      <dgm:prSet custT="1"/>
      <dgm:spPr/>
      <dgm:t>
        <a:bodyPr/>
        <a:lstStyle/>
        <a:p>
          <a:r>
            <a:rPr lang="ru-RU" sz="1600" dirty="0">
              <a:solidFill>
                <a:schemeClr val="tx1"/>
              </a:solidFill>
              <a:latin typeface="Times New Roman"/>
              <a:cs typeface="Times New Roman"/>
            </a:rPr>
            <a:t>-</a:t>
          </a:r>
          <a:r>
            <a:rPr lang="ru-RU" sz="1600" dirty="0" err="1">
              <a:solidFill>
                <a:schemeClr val="tx1"/>
              </a:solidFill>
              <a:latin typeface="Times New Roman"/>
              <a:cs typeface="Times New Roman"/>
            </a:rPr>
            <a:t>сауалнама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жүргізу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арқылы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қиын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a:t>
          </a:r>
          <a:r>
            <a:rPr lang="ru-RU" sz="1600" dirty="0">
              <a:solidFill>
                <a:schemeClr val="tx1"/>
              </a:solidFill>
              <a:latin typeface="Times New Roman"/>
              <a:cs typeface="Times New Roman"/>
            </a:rPr>
            <a:t> мен </a:t>
          </a:r>
          <a:r>
            <a:rPr lang="ru-RU" sz="1600" dirty="0" err="1">
              <a:solidFill>
                <a:schemeClr val="tx1"/>
              </a:solidFill>
              <a:latin typeface="Times New Roman"/>
              <a:cs typeface="Times New Roman"/>
            </a:rPr>
            <a:t>педагогтардың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қарым-қатынасын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анықтап</a:t>
          </a:r>
          <a:r>
            <a:rPr lang="ru-RU" sz="1600" dirty="0">
              <a:solidFill>
                <a:schemeClr val="tx1"/>
              </a:solidFill>
              <a:latin typeface="Times New Roman"/>
              <a:cs typeface="Times New Roman"/>
            </a:rPr>
            <a:t>, оны </a:t>
          </a:r>
          <a:r>
            <a:rPr lang="ru-RU" sz="1600" dirty="0" err="1">
              <a:solidFill>
                <a:schemeClr val="tx1"/>
              </a:solidFill>
              <a:latin typeface="Times New Roman"/>
              <a:cs typeface="Times New Roman"/>
            </a:rPr>
            <a:t>жолға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қою</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мәселесін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шешу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қажет</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Зерттеулер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көрсеткендей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девиантты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мінезді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балалардың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басым</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көпшілігі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бір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немесе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бірнеше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мұғалімдердің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шиеленісті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жағдайда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болады,ондай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қарым-қатынас</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түзелуіне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кері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әсер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етеді</a:t>
          </a:r>
          <a:r>
            <a:rPr lang="ru-RU" sz="1600" dirty="0">
              <a:solidFill>
                <a:schemeClr val="tx1"/>
              </a:solidFill>
              <a:latin typeface="Times New Roman"/>
              <a:cs typeface="Times New Roman"/>
            </a:rPr>
            <a:t>. </a:t>
          </a:r>
          <a:endParaRPr lang="en-US" sz="1600" dirty="0">
            <a:solidFill>
              <a:schemeClr val="tx1"/>
            </a:solidFill>
            <a:latin typeface="Times New Roman"/>
            <a:cs typeface="Times New Roman"/>
          </a:endParaRPr>
        </a:p>
      </dgm:t>
    </dgm:pt>
    <dgm:pt modelId="{42949725-7763-40EA-BD08-2458A67D88F0}" type="parTrans" cxnId="{7085B9CF-1584-4BB3-864A-7ED07C8EBD3B}">
      <dgm:prSet/>
      <dgm:spPr/>
      <dgm:t>
        <a:bodyPr/>
        <a:lstStyle/>
        <a:p>
          <a:endParaRPr lang="en-US"/>
        </a:p>
      </dgm:t>
    </dgm:pt>
    <dgm:pt modelId="{29DE60C1-CF69-4A9F-A5F5-CEB1B5ADB3F0}" type="sibTrans" cxnId="{7085B9CF-1584-4BB3-864A-7ED07C8EBD3B}">
      <dgm:prSet/>
      <dgm:spPr/>
      <dgm:t>
        <a:bodyPr/>
        <a:lstStyle/>
        <a:p>
          <a:endParaRPr lang="en-US"/>
        </a:p>
      </dgm:t>
    </dgm:pt>
    <dgm:pt modelId="{B00B3093-A89A-4A78-B2D9-9A83105A8F94}">
      <dgm:prSet custT="1"/>
      <dgm:spPr/>
      <dgm:t>
        <a:bodyPr/>
        <a:lstStyle/>
        <a:p>
          <a:r>
            <a:rPr lang="ru-RU" sz="1600" dirty="0">
              <a:solidFill>
                <a:schemeClr val="tx1"/>
              </a:solidFill>
              <a:latin typeface="Times New Roman"/>
              <a:cs typeface="Times New Roman"/>
            </a:rPr>
            <a:t>-</a:t>
          </a:r>
          <a:r>
            <a:rPr lang="ru-RU" sz="1600" dirty="0" err="1">
              <a:solidFill>
                <a:schemeClr val="tx1"/>
              </a:solidFill>
              <a:latin typeface="Times New Roman"/>
              <a:cs typeface="Times New Roman"/>
            </a:rPr>
            <a:t>қиын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өз</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сыныптастарымен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қандай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жағдайда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екенін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анықтау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соған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лайықты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іс-шаралар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жүргізу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көпшілігі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өз</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сыныбында</a:t>
          </a:r>
          <a:r>
            <a:rPr lang="ru-RU" sz="1600" dirty="0">
              <a:solidFill>
                <a:schemeClr val="tx1"/>
              </a:solidFill>
              <a:latin typeface="Times New Roman"/>
              <a:cs typeface="Times New Roman"/>
            </a:rPr>
            <a:t> – </a:t>
          </a:r>
          <a:r>
            <a:rPr lang="ru-RU" sz="1600" dirty="0" err="1">
              <a:solidFill>
                <a:schemeClr val="tx1"/>
              </a:solidFill>
              <a:latin typeface="Times New Roman"/>
              <a:cs typeface="Times New Roman"/>
            </a:rPr>
            <a:t>басбұзар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іріткі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салушылар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өзі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сияқты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бұзақылардың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жетекшісі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болып</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келеді</a:t>
          </a:r>
          <a:r>
            <a:rPr lang="ru-RU" sz="1600" dirty="0">
              <a:solidFill>
                <a:schemeClr val="tx1"/>
              </a:solidFill>
              <a:latin typeface="Times New Roman"/>
              <a:cs typeface="Times New Roman"/>
            </a:rPr>
            <a:t>. </a:t>
          </a:r>
          <a:endParaRPr lang="en-US" sz="1600" dirty="0">
            <a:solidFill>
              <a:schemeClr val="tx1"/>
            </a:solidFill>
            <a:latin typeface="Times New Roman"/>
            <a:cs typeface="Times New Roman"/>
          </a:endParaRPr>
        </a:p>
      </dgm:t>
    </dgm:pt>
    <dgm:pt modelId="{4B2E7368-41A6-4D2A-9B2C-37A6E0AD6A83}" type="parTrans" cxnId="{28D12E5B-18E9-4B4D-B264-83FB320E482D}">
      <dgm:prSet/>
      <dgm:spPr/>
      <dgm:t>
        <a:bodyPr/>
        <a:lstStyle/>
        <a:p>
          <a:endParaRPr lang="en-US"/>
        </a:p>
      </dgm:t>
    </dgm:pt>
    <dgm:pt modelId="{10D499FD-9C07-4875-9E93-74915B88895F}" type="sibTrans" cxnId="{28D12E5B-18E9-4B4D-B264-83FB320E482D}">
      <dgm:prSet/>
      <dgm:spPr/>
      <dgm:t>
        <a:bodyPr/>
        <a:lstStyle/>
        <a:p>
          <a:endParaRPr lang="en-US"/>
        </a:p>
      </dgm:t>
    </dgm:pt>
    <dgm:pt modelId="{230C95F8-FF5A-4683-9F74-08C83A009093}">
      <dgm:prSet custT="1"/>
      <dgm:spPr/>
      <dgm:t>
        <a:bodyPr/>
        <a:lstStyle/>
        <a:p>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ата-аналармен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достарымен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әңгімелесу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арқылы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тәрбиесі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қиын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оқушылардың</a:t>
          </a:r>
          <a:r>
            <a:rPr lang="ru-RU" sz="1600" dirty="0">
              <a:solidFill>
                <a:schemeClr val="tx1"/>
              </a:solidFill>
              <a:latin typeface="Times New Roman"/>
              <a:cs typeface="Times New Roman"/>
            </a:rPr>
            <a:t> бос </a:t>
          </a:r>
          <a:r>
            <a:rPr lang="ru-RU" sz="1600" dirty="0" err="1">
              <a:solidFill>
                <a:schemeClr val="tx1"/>
              </a:solidFill>
              <a:latin typeface="Times New Roman"/>
              <a:cs typeface="Times New Roman"/>
            </a:rPr>
            <a:t>кездерінде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кімдермен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жүріп-тұратынын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қандай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топтарда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орталарда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болатынын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анықтау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Себебі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дәл</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сол</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бейресми</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топтарда</a:t>
          </a:r>
          <a:r>
            <a:rPr lang="ru-RU" sz="1600" dirty="0">
              <a:solidFill>
                <a:schemeClr val="tx1"/>
              </a:solidFill>
              <a:latin typeface="Times New Roman"/>
              <a:cs typeface="Times New Roman"/>
            </a:rPr>
            <a:t> болу </a:t>
          </a:r>
          <a:r>
            <a:rPr lang="ru-RU" sz="1600" dirty="0" err="1">
              <a:solidFill>
                <a:schemeClr val="tx1"/>
              </a:solidFill>
              <a:latin typeface="Times New Roman"/>
              <a:cs typeface="Times New Roman"/>
            </a:rPr>
            <a:t>арқылы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олар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темекі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шегу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арақ</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ішу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құмар</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ойындарын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ойнауды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әдетке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айналдырады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Девиантты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мінезді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оқушыны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қайта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тәрбиелеу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кезеңінде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төмендегі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факторларды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есепке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алмайынша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істің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табысты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болмайтыны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белгілі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отбасындағы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жағдайы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досы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кім</a:t>
          </a:r>
          <a:r>
            <a:rPr lang="ru-RU" sz="1600" dirty="0">
              <a:solidFill>
                <a:schemeClr val="tx1"/>
              </a:solidFill>
              <a:latin typeface="Times New Roman"/>
              <a:cs typeface="Times New Roman"/>
            </a:rPr>
            <a:t>, бос </a:t>
          </a:r>
          <a:r>
            <a:rPr lang="ru-RU" sz="1600" dirty="0" err="1">
              <a:solidFill>
                <a:schemeClr val="tx1"/>
              </a:solidFill>
              <a:latin typeface="Times New Roman"/>
              <a:cs typeface="Times New Roman"/>
            </a:rPr>
            <a:t>уақытында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кіммен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қалай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өткізеді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сабақ</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оқуда</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неден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қиналады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сынып</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ұжымымен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және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педагогтармен</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қарым-қатынасы</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қалай</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оның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өзінің</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тұлғалық</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ерекшеліктері</a:t>
          </a:r>
          <a:r>
            <a:rPr lang="ru-RU" sz="1600" dirty="0">
              <a:solidFill>
                <a:schemeClr val="tx1"/>
              </a:solidFill>
              <a:latin typeface="Times New Roman"/>
              <a:cs typeface="Times New Roman"/>
            </a:rPr>
            <a:t>. Осы </a:t>
          </a:r>
          <a:r>
            <a:rPr lang="ru-RU" sz="1600" dirty="0" err="1">
              <a:solidFill>
                <a:schemeClr val="tx1"/>
              </a:solidFill>
              <a:latin typeface="Times New Roman"/>
              <a:cs typeface="Times New Roman"/>
            </a:rPr>
            <a:t>ерекшеліктерді</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есепке</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алу</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дұрыс</a:t>
          </a:r>
          <a:r>
            <a:rPr lang="ru-RU" sz="1600" dirty="0">
              <a:solidFill>
                <a:schemeClr val="tx1"/>
              </a:solidFill>
              <a:latin typeface="Times New Roman"/>
              <a:cs typeface="Times New Roman"/>
            </a:rPr>
            <a:t> диагноз </a:t>
          </a:r>
          <a:r>
            <a:rPr lang="ru-RU" sz="1600" dirty="0" err="1">
              <a:solidFill>
                <a:schemeClr val="tx1"/>
              </a:solidFill>
              <a:latin typeface="Times New Roman"/>
              <a:cs typeface="Times New Roman"/>
            </a:rPr>
            <a:t>қою</a:t>
          </a:r>
          <a:r>
            <a:rPr lang="ru-RU" sz="1600" dirty="0">
              <a:solidFill>
                <a:schemeClr val="tx1"/>
              </a:solidFill>
              <a:latin typeface="Times New Roman"/>
              <a:cs typeface="Times New Roman"/>
            </a:rPr>
            <a:t> </a:t>
          </a:r>
          <a:r>
            <a:rPr lang="ru-RU" sz="1600" dirty="0" err="1">
              <a:solidFill>
                <a:schemeClr val="tx1"/>
              </a:solidFill>
              <a:latin typeface="Times New Roman"/>
              <a:cs typeface="Times New Roman"/>
            </a:rPr>
            <a:t>болады</a:t>
          </a:r>
          <a:r>
            <a:rPr lang="ru-RU" sz="1200" dirty="0">
              <a:latin typeface="Times New Roman"/>
              <a:cs typeface="Times New Roman"/>
            </a:rPr>
            <a:t>.</a:t>
          </a:r>
          <a:endParaRPr lang="en-US" sz="1200" dirty="0">
            <a:latin typeface="Times New Roman"/>
            <a:cs typeface="Times New Roman"/>
          </a:endParaRPr>
        </a:p>
      </dgm:t>
    </dgm:pt>
    <dgm:pt modelId="{03C03BB1-8F71-4131-AEAA-906B93821CCB}" type="parTrans" cxnId="{318D6AD1-4F60-4CDA-A12D-1B749799775C}">
      <dgm:prSet/>
      <dgm:spPr/>
      <dgm:t>
        <a:bodyPr/>
        <a:lstStyle/>
        <a:p>
          <a:endParaRPr lang="en-US"/>
        </a:p>
      </dgm:t>
    </dgm:pt>
    <dgm:pt modelId="{1091BFBB-2BFE-4A83-A950-06FB50631798}" type="sibTrans" cxnId="{318D6AD1-4F60-4CDA-A12D-1B749799775C}">
      <dgm:prSet/>
      <dgm:spPr/>
      <dgm:t>
        <a:bodyPr/>
        <a:lstStyle/>
        <a:p>
          <a:endParaRPr lang="en-US"/>
        </a:p>
      </dgm:t>
    </dgm:pt>
    <dgm:pt modelId="{31166E3D-845E-4FAA-B515-08C14D970E4E}" type="pres">
      <dgm:prSet presAssocID="{21B4D807-DCB1-4158-A8DE-DD3CB27F2007}" presName="linear" presStyleCnt="0">
        <dgm:presLayoutVars>
          <dgm:animLvl val="lvl"/>
          <dgm:resizeHandles val="exact"/>
        </dgm:presLayoutVars>
      </dgm:prSet>
      <dgm:spPr/>
      <dgm:t>
        <a:bodyPr/>
        <a:lstStyle/>
        <a:p>
          <a:endParaRPr lang="ru-RU"/>
        </a:p>
      </dgm:t>
    </dgm:pt>
    <dgm:pt modelId="{454ADE9D-0384-4C35-9552-F45184321AB8}" type="pres">
      <dgm:prSet presAssocID="{C216A484-C342-4A53-970F-D2DCFCC530C3}" presName="parentText" presStyleLbl="node1" presStyleIdx="0" presStyleCnt="6" custScaleY="72783">
        <dgm:presLayoutVars>
          <dgm:chMax val="0"/>
          <dgm:bulletEnabled val="1"/>
        </dgm:presLayoutVars>
      </dgm:prSet>
      <dgm:spPr/>
      <dgm:t>
        <a:bodyPr/>
        <a:lstStyle/>
        <a:p>
          <a:endParaRPr lang="ru-RU"/>
        </a:p>
      </dgm:t>
    </dgm:pt>
    <dgm:pt modelId="{93670BAD-25C7-4EF9-9EE6-1DDEC945A5E4}" type="pres">
      <dgm:prSet presAssocID="{DDA7067E-7430-4376-B559-3ECA3C6EB8E9}" presName="spacer" presStyleCnt="0"/>
      <dgm:spPr/>
    </dgm:pt>
    <dgm:pt modelId="{CC686FED-03B5-44C7-B79D-C9B455377FC9}" type="pres">
      <dgm:prSet presAssocID="{7C58D5CC-7EC5-42CD-8B52-B0DADF2C5A88}" presName="parentText" presStyleLbl="node1" presStyleIdx="1" presStyleCnt="6" custScaleY="63353">
        <dgm:presLayoutVars>
          <dgm:chMax val="0"/>
          <dgm:bulletEnabled val="1"/>
        </dgm:presLayoutVars>
      </dgm:prSet>
      <dgm:spPr/>
      <dgm:t>
        <a:bodyPr/>
        <a:lstStyle/>
        <a:p>
          <a:endParaRPr lang="ru-RU"/>
        </a:p>
      </dgm:t>
    </dgm:pt>
    <dgm:pt modelId="{3647CCC6-8A2D-41F2-A72C-07EF179DAE2D}" type="pres">
      <dgm:prSet presAssocID="{133BADE3-3300-4E54-AB32-DB7498983036}" presName="spacer" presStyleCnt="0"/>
      <dgm:spPr/>
    </dgm:pt>
    <dgm:pt modelId="{56657AE4-536E-4EAE-8FE4-BA1153AEFB9D}" type="pres">
      <dgm:prSet presAssocID="{BAC2A74A-D782-44EC-B961-81ADE490110E}" presName="parentText" presStyleLbl="node1" presStyleIdx="2" presStyleCnt="6" custScaleY="67767">
        <dgm:presLayoutVars>
          <dgm:chMax val="0"/>
          <dgm:bulletEnabled val="1"/>
        </dgm:presLayoutVars>
      </dgm:prSet>
      <dgm:spPr/>
      <dgm:t>
        <a:bodyPr/>
        <a:lstStyle/>
        <a:p>
          <a:endParaRPr lang="ru-RU"/>
        </a:p>
      </dgm:t>
    </dgm:pt>
    <dgm:pt modelId="{0AFAE4A6-BF39-440D-B657-40EA5FA89C81}" type="pres">
      <dgm:prSet presAssocID="{3FDCF245-E937-4854-B4CB-4577CD6F81FD}" presName="spacer" presStyleCnt="0"/>
      <dgm:spPr/>
    </dgm:pt>
    <dgm:pt modelId="{4F5699A3-BFD6-449B-9F0C-B2813C28EBDD}" type="pres">
      <dgm:prSet presAssocID="{58E494C3-0CF9-4A5E-97C2-D3A83762F2F6}" presName="parentText" presStyleLbl="node1" presStyleIdx="3" presStyleCnt="6" custScaleY="83786">
        <dgm:presLayoutVars>
          <dgm:chMax val="0"/>
          <dgm:bulletEnabled val="1"/>
        </dgm:presLayoutVars>
      </dgm:prSet>
      <dgm:spPr/>
      <dgm:t>
        <a:bodyPr/>
        <a:lstStyle/>
        <a:p>
          <a:endParaRPr lang="ru-RU"/>
        </a:p>
      </dgm:t>
    </dgm:pt>
    <dgm:pt modelId="{995A0972-D7DB-4C0D-BF00-07145AC458CD}" type="pres">
      <dgm:prSet presAssocID="{29DE60C1-CF69-4A9F-A5F5-CEB1B5ADB3F0}" presName="spacer" presStyleCnt="0"/>
      <dgm:spPr/>
    </dgm:pt>
    <dgm:pt modelId="{06D83269-25F3-4D49-8795-B174CA8608F0}" type="pres">
      <dgm:prSet presAssocID="{B00B3093-A89A-4A78-B2D9-9A83105A8F94}" presName="parentText" presStyleLbl="node1" presStyleIdx="4" presStyleCnt="6" custScaleY="82330">
        <dgm:presLayoutVars>
          <dgm:chMax val="0"/>
          <dgm:bulletEnabled val="1"/>
        </dgm:presLayoutVars>
      </dgm:prSet>
      <dgm:spPr/>
      <dgm:t>
        <a:bodyPr/>
        <a:lstStyle/>
        <a:p>
          <a:endParaRPr lang="ru-RU"/>
        </a:p>
      </dgm:t>
    </dgm:pt>
    <dgm:pt modelId="{6274741D-2DCD-4976-AB9F-3CBA411E75B4}" type="pres">
      <dgm:prSet presAssocID="{10D499FD-9C07-4875-9E93-74915B88895F}" presName="spacer" presStyleCnt="0"/>
      <dgm:spPr/>
    </dgm:pt>
    <dgm:pt modelId="{7E1B9D1C-1F9E-4D3E-9AAF-A59C32E349B7}" type="pres">
      <dgm:prSet presAssocID="{230C95F8-FF5A-4683-9F74-08C83A009093}" presName="parentText" presStyleLbl="node1" presStyleIdx="5" presStyleCnt="6" custScaleY="124458">
        <dgm:presLayoutVars>
          <dgm:chMax val="0"/>
          <dgm:bulletEnabled val="1"/>
        </dgm:presLayoutVars>
      </dgm:prSet>
      <dgm:spPr/>
      <dgm:t>
        <a:bodyPr/>
        <a:lstStyle/>
        <a:p>
          <a:endParaRPr lang="ru-RU"/>
        </a:p>
      </dgm:t>
    </dgm:pt>
  </dgm:ptLst>
  <dgm:cxnLst>
    <dgm:cxn modelId="{2876AB6E-CB1A-4B3A-88EA-208D080E117E}" type="presOf" srcId="{230C95F8-FF5A-4683-9F74-08C83A009093}" destId="{7E1B9D1C-1F9E-4D3E-9AAF-A59C32E349B7}" srcOrd="0" destOrd="0" presId="urn:microsoft.com/office/officeart/2005/8/layout/vList2"/>
    <dgm:cxn modelId="{1F7BD594-0DF2-491A-AF15-2D34043398BF}" type="presOf" srcId="{58E494C3-0CF9-4A5E-97C2-D3A83762F2F6}" destId="{4F5699A3-BFD6-449B-9F0C-B2813C28EBDD}" srcOrd="0" destOrd="0" presId="urn:microsoft.com/office/officeart/2005/8/layout/vList2"/>
    <dgm:cxn modelId="{C3D85C26-EF3C-46D1-994F-62F4475A987E}" srcId="{21B4D807-DCB1-4158-A8DE-DD3CB27F2007}" destId="{7C58D5CC-7EC5-42CD-8B52-B0DADF2C5A88}" srcOrd="1" destOrd="0" parTransId="{4972453F-8EAC-4BB9-A05A-58E60E68A3E7}" sibTransId="{133BADE3-3300-4E54-AB32-DB7498983036}"/>
    <dgm:cxn modelId="{50C56B01-0AB3-4E28-982C-BD5A4C5B7AB2}" type="presOf" srcId="{7C58D5CC-7EC5-42CD-8B52-B0DADF2C5A88}" destId="{CC686FED-03B5-44C7-B79D-C9B455377FC9}" srcOrd="0" destOrd="0" presId="urn:microsoft.com/office/officeart/2005/8/layout/vList2"/>
    <dgm:cxn modelId="{3A130AAE-6718-4CFF-8244-21725FA476FF}" type="presOf" srcId="{BAC2A74A-D782-44EC-B961-81ADE490110E}" destId="{56657AE4-536E-4EAE-8FE4-BA1153AEFB9D}" srcOrd="0" destOrd="0" presId="urn:microsoft.com/office/officeart/2005/8/layout/vList2"/>
    <dgm:cxn modelId="{5BD46CCF-575C-45B8-8265-71BAA2557D8E}" type="presOf" srcId="{B00B3093-A89A-4A78-B2D9-9A83105A8F94}" destId="{06D83269-25F3-4D49-8795-B174CA8608F0}" srcOrd="0" destOrd="0" presId="urn:microsoft.com/office/officeart/2005/8/layout/vList2"/>
    <dgm:cxn modelId="{F96625B2-995E-4A67-B9AB-193CD92142F7}" srcId="{21B4D807-DCB1-4158-A8DE-DD3CB27F2007}" destId="{C216A484-C342-4A53-970F-D2DCFCC530C3}" srcOrd="0" destOrd="0" parTransId="{9EDE3E70-1ABC-4D9A-89F1-48AC00B22B35}" sibTransId="{DDA7067E-7430-4376-B559-3ECA3C6EB8E9}"/>
    <dgm:cxn modelId="{7085B9CF-1584-4BB3-864A-7ED07C8EBD3B}" srcId="{21B4D807-DCB1-4158-A8DE-DD3CB27F2007}" destId="{58E494C3-0CF9-4A5E-97C2-D3A83762F2F6}" srcOrd="3" destOrd="0" parTransId="{42949725-7763-40EA-BD08-2458A67D88F0}" sibTransId="{29DE60C1-CF69-4A9F-A5F5-CEB1B5ADB3F0}"/>
    <dgm:cxn modelId="{FA67FABE-A4A2-47F8-9060-239F7F8E611E}" srcId="{21B4D807-DCB1-4158-A8DE-DD3CB27F2007}" destId="{BAC2A74A-D782-44EC-B961-81ADE490110E}" srcOrd="2" destOrd="0" parTransId="{93DAAFA0-8823-4BF9-AD07-1BB5FE191E1B}" sibTransId="{3FDCF245-E937-4854-B4CB-4577CD6F81FD}"/>
    <dgm:cxn modelId="{4FAD79DD-090A-417D-9C0E-36B46F8BBB83}" type="presOf" srcId="{21B4D807-DCB1-4158-A8DE-DD3CB27F2007}" destId="{31166E3D-845E-4FAA-B515-08C14D970E4E}" srcOrd="0" destOrd="0" presId="urn:microsoft.com/office/officeart/2005/8/layout/vList2"/>
    <dgm:cxn modelId="{318D6AD1-4F60-4CDA-A12D-1B749799775C}" srcId="{21B4D807-DCB1-4158-A8DE-DD3CB27F2007}" destId="{230C95F8-FF5A-4683-9F74-08C83A009093}" srcOrd="5" destOrd="0" parTransId="{03C03BB1-8F71-4131-AEAA-906B93821CCB}" sibTransId="{1091BFBB-2BFE-4A83-A950-06FB50631798}"/>
    <dgm:cxn modelId="{9E523C17-B27F-43A9-8A70-F2AFFC11F945}" type="presOf" srcId="{C216A484-C342-4A53-970F-D2DCFCC530C3}" destId="{454ADE9D-0384-4C35-9552-F45184321AB8}" srcOrd="0" destOrd="0" presId="urn:microsoft.com/office/officeart/2005/8/layout/vList2"/>
    <dgm:cxn modelId="{28D12E5B-18E9-4B4D-B264-83FB320E482D}" srcId="{21B4D807-DCB1-4158-A8DE-DD3CB27F2007}" destId="{B00B3093-A89A-4A78-B2D9-9A83105A8F94}" srcOrd="4" destOrd="0" parTransId="{4B2E7368-41A6-4D2A-9B2C-37A6E0AD6A83}" sibTransId="{10D499FD-9C07-4875-9E93-74915B88895F}"/>
    <dgm:cxn modelId="{FA62DAA7-FF8A-4CCD-8680-569E013CD8D1}" type="presParOf" srcId="{31166E3D-845E-4FAA-B515-08C14D970E4E}" destId="{454ADE9D-0384-4C35-9552-F45184321AB8}" srcOrd="0" destOrd="0" presId="urn:microsoft.com/office/officeart/2005/8/layout/vList2"/>
    <dgm:cxn modelId="{283FA383-4BC3-40F5-B2EC-5D09BF0E3FD7}" type="presParOf" srcId="{31166E3D-845E-4FAA-B515-08C14D970E4E}" destId="{93670BAD-25C7-4EF9-9EE6-1DDEC945A5E4}" srcOrd="1" destOrd="0" presId="urn:microsoft.com/office/officeart/2005/8/layout/vList2"/>
    <dgm:cxn modelId="{B7BED424-6FE3-4D73-8F79-3E2DC5094787}" type="presParOf" srcId="{31166E3D-845E-4FAA-B515-08C14D970E4E}" destId="{CC686FED-03B5-44C7-B79D-C9B455377FC9}" srcOrd="2" destOrd="0" presId="urn:microsoft.com/office/officeart/2005/8/layout/vList2"/>
    <dgm:cxn modelId="{D6F85C26-9969-40A2-B6FD-4BE2A6C81539}" type="presParOf" srcId="{31166E3D-845E-4FAA-B515-08C14D970E4E}" destId="{3647CCC6-8A2D-41F2-A72C-07EF179DAE2D}" srcOrd="3" destOrd="0" presId="urn:microsoft.com/office/officeart/2005/8/layout/vList2"/>
    <dgm:cxn modelId="{0D70B4EF-A330-47F0-8A7F-127C4D28B6FB}" type="presParOf" srcId="{31166E3D-845E-4FAA-B515-08C14D970E4E}" destId="{56657AE4-536E-4EAE-8FE4-BA1153AEFB9D}" srcOrd="4" destOrd="0" presId="urn:microsoft.com/office/officeart/2005/8/layout/vList2"/>
    <dgm:cxn modelId="{E24FBE3E-2472-4E9C-8187-B50DB5368AFD}" type="presParOf" srcId="{31166E3D-845E-4FAA-B515-08C14D970E4E}" destId="{0AFAE4A6-BF39-440D-B657-40EA5FA89C81}" srcOrd="5" destOrd="0" presId="urn:microsoft.com/office/officeart/2005/8/layout/vList2"/>
    <dgm:cxn modelId="{690257A7-5966-4586-AE9C-E65BBDAF0C2C}" type="presParOf" srcId="{31166E3D-845E-4FAA-B515-08C14D970E4E}" destId="{4F5699A3-BFD6-449B-9F0C-B2813C28EBDD}" srcOrd="6" destOrd="0" presId="urn:microsoft.com/office/officeart/2005/8/layout/vList2"/>
    <dgm:cxn modelId="{E197029E-6BE7-4757-98C9-EEBCE2CA4A02}" type="presParOf" srcId="{31166E3D-845E-4FAA-B515-08C14D970E4E}" destId="{995A0972-D7DB-4C0D-BF00-07145AC458CD}" srcOrd="7" destOrd="0" presId="urn:microsoft.com/office/officeart/2005/8/layout/vList2"/>
    <dgm:cxn modelId="{2C301927-37DE-449B-B1D9-6206865A6896}" type="presParOf" srcId="{31166E3D-845E-4FAA-B515-08C14D970E4E}" destId="{06D83269-25F3-4D49-8795-B174CA8608F0}" srcOrd="8" destOrd="0" presId="urn:microsoft.com/office/officeart/2005/8/layout/vList2"/>
    <dgm:cxn modelId="{4A86601A-B509-43F3-AFB3-BFC1A3E0AD16}" type="presParOf" srcId="{31166E3D-845E-4FAA-B515-08C14D970E4E}" destId="{6274741D-2DCD-4976-AB9F-3CBA411E75B4}" srcOrd="9" destOrd="0" presId="urn:microsoft.com/office/officeart/2005/8/layout/vList2"/>
    <dgm:cxn modelId="{B86B6616-015E-4B09-B3B7-80C59D81EFD1}" type="presParOf" srcId="{31166E3D-845E-4FAA-B515-08C14D970E4E}" destId="{7E1B9D1C-1F9E-4D3E-9AAF-A59C32E349B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CE9389-8E3B-402E-BCEA-298C928EB6AA}"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90FA29C0-7972-4B1B-8446-5C0A33030323}">
      <dgm:prSet/>
      <dgm:spPr/>
      <dgm:t>
        <a:bodyPr/>
        <a:lstStyle/>
        <a:p>
          <a:r>
            <a:rPr lang="ru-RU" err="1">
              <a:latin typeface="Times New Roman"/>
              <a:cs typeface="Times New Roman"/>
            </a:rPr>
            <a:t>Девиантты</a:t>
          </a:r>
          <a:r>
            <a:rPr lang="ru-RU">
              <a:latin typeface="Times New Roman"/>
              <a:cs typeface="Times New Roman"/>
            </a:rPr>
            <a:t> </a:t>
          </a:r>
          <a:r>
            <a:rPr lang="ru-RU" err="1">
              <a:latin typeface="Times New Roman"/>
              <a:cs typeface="Times New Roman"/>
            </a:rPr>
            <a:t>балаларға</a:t>
          </a:r>
          <a:r>
            <a:rPr lang="ru-RU">
              <a:latin typeface="Times New Roman"/>
              <a:cs typeface="Times New Roman"/>
            </a:rPr>
            <a:t> </a:t>
          </a:r>
          <a:r>
            <a:rPr lang="ru-RU" err="1">
              <a:latin typeface="Times New Roman"/>
              <a:cs typeface="Times New Roman"/>
            </a:rPr>
            <a:t>педагогикалық</a:t>
          </a:r>
          <a:r>
            <a:rPr lang="ru-RU">
              <a:latin typeface="Times New Roman"/>
              <a:cs typeface="Times New Roman"/>
            </a:rPr>
            <a:t> </a:t>
          </a:r>
          <a:r>
            <a:rPr lang="ru-RU" err="1">
              <a:latin typeface="Times New Roman"/>
              <a:cs typeface="Times New Roman"/>
            </a:rPr>
            <a:t>әсер</a:t>
          </a:r>
          <a:r>
            <a:rPr lang="ru-RU">
              <a:latin typeface="Times New Roman"/>
              <a:cs typeface="Times New Roman"/>
            </a:rPr>
            <a:t> </a:t>
          </a:r>
          <a:r>
            <a:rPr lang="ru-RU" err="1">
              <a:latin typeface="Times New Roman"/>
              <a:cs typeface="Times New Roman"/>
            </a:rPr>
            <a:t>ету</a:t>
          </a:r>
          <a:r>
            <a:rPr lang="ru-RU">
              <a:latin typeface="Times New Roman"/>
              <a:cs typeface="Times New Roman"/>
            </a:rPr>
            <a:t> </a:t>
          </a:r>
          <a:r>
            <a:rPr lang="ru-RU" err="1">
              <a:latin typeface="Times New Roman"/>
              <a:cs typeface="Times New Roman"/>
            </a:rPr>
            <a:t>жолдары</a:t>
          </a:r>
          <a:r>
            <a:rPr lang="ru-RU">
              <a:latin typeface="Times New Roman"/>
              <a:cs typeface="Times New Roman"/>
            </a:rPr>
            <a:t> </a:t>
          </a:r>
          <a:r>
            <a:rPr lang="ru-RU" err="1">
              <a:latin typeface="Times New Roman"/>
              <a:cs typeface="Times New Roman"/>
            </a:rPr>
            <a:t>болады</a:t>
          </a:r>
          <a:r>
            <a:rPr lang="ru-RU">
              <a:latin typeface="Times New Roman"/>
              <a:cs typeface="Times New Roman"/>
            </a:rPr>
            <a:t>. </a:t>
          </a:r>
          <a:r>
            <a:rPr lang="ru-RU" err="1">
              <a:latin typeface="Times New Roman"/>
              <a:cs typeface="Times New Roman"/>
            </a:rPr>
            <a:t>Жоспарланған</a:t>
          </a:r>
          <a:r>
            <a:rPr lang="ru-RU">
              <a:latin typeface="Times New Roman"/>
              <a:cs typeface="Times New Roman"/>
            </a:rPr>
            <a:t> </a:t>
          </a:r>
          <a:r>
            <a:rPr lang="ru-RU" err="1">
              <a:latin typeface="Times New Roman"/>
              <a:cs typeface="Times New Roman"/>
            </a:rPr>
            <a:t>түзету</a:t>
          </a:r>
          <a:r>
            <a:rPr lang="ru-RU">
              <a:latin typeface="Times New Roman"/>
              <a:cs typeface="Times New Roman"/>
            </a:rPr>
            <a:t> </a:t>
          </a:r>
          <a:r>
            <a:rPr lang="ru-RU" err="1">
              <a:latin typeface="Times New Roman"/>
              <a:cs typeface="Times New Roman"/>
            </a:rPr>
            <a:t>жұмыстары</a:t>
          </a:r>
          <a:r>
            <a:rPr lang="ru-RU">
              <a:latin typeface="Times New Roman"/>
              <a:cs typeface="Times New Roman"/>
            </a:rPr>
            <a:t>:</a:t>
          </a:r>
          <a:endParaRPr lang="en-US">
            <a:latin typeface="Times New Roman"/>
            <a:cs typeface="Times New Roman"/>
          </a:endParaRPr>
        </a:p>
      </dgm:t>
    </dgm:pt>
    <dgm:pt modelId="{DB7749AC-710E-44D9-92CE-501F22EA4F02}" type="parTrans" cxnId="{37FF759B-12F9-4C97-A965-FEE67BC42E48}">
      <dgm:prSet/>
      <dgm:spPr/>
      <dgm:t>
        <a:bodyPr/>
        <a:lstStyle/>
        <a:p>
          <a:endParaRPr lang="en-US"/>
        </a:p>
      </dgm:t>
    </dgm:pt>
    <dgm:pt modelId="{864B306E-04CE-419C-95C0-109EA37B95DC}" type="sibTrans" cxnId="{37FF759B-12F9-4C97-A965-FEE67BC42E48}">
      <dgm:prSet/>
      <dgm:spPr/>
      <dgm:t>
        <a:bodyPr/>
        <a:lstStyle/>
        <a:p>
          <a:endParaRPr lang="en-US"/>
        </a:p>
      </dgm:t>
    </dgm:pt>
    <dgm:pt modelId="{74BAA9C5-0B27-491B-9EFF-31ED91B5F39F}">
      <dgm:prSet/>
      <dgm:spPr/>
      <dgm:t>
        <a:bodyPr/>
        <a:lstStyle/>
        <a:p>
          <a:r>
            <a:rPr lang="ru-RU">
              <a:latin typeface="Times New Roman"/>
              <a:cs typeface="Times New Roman"/>
            </a:rPr>
            <a:t>- </a:t>
          </a:r>
          <a:r>
            <a:rPr lang="ru-RU" err="1">
              <a:latin typeface="Times New Roman"/>
              <a:cs typeface="Times New Roman"/>
            </a:rPr>
            <a:t>мектеп</a:t>
          </a:r>
          <a:r>
            <a:rPr lang="ru-RU">
              <a:latin typeface="Times New Roman"/>
              <a:cs typeface="Times New Roman"/>
            </a:rPr>
            <a:t> </a:t>
          </a:r>
          <a:r>
            <a:rPr lang="ru-RU" err="1">
              <a:latin typeface="Times New Roman"/>
              <a:cs typeface="Times New Roman"/>
            </a:rPr>
            <a:t>жоспарында</a:t>
          </a:r>
          <a:r>
            <a:rPr lang="ru-RU">
              <a:latin typeface="Times New Roman"/>
              <a:cs typeface="Times New Roman"/>
            </a:rPr>
            <a:t> </a:t>
          </a:r>
          <a:r>
            <a:rPr lang="ru-RU" err="1">
              <a:latin typeface="Times New Roman"/>
              <a:cs typeface="Times New Roman"/>
            </a:rPr>
            <a:t>қиын</a:t>
          </a:r>
          <a:r>
            <a:rPr lang="ru-RU">
              <a:latin typeface="Times New Roman"/>
              <a:cs typeface="Times New Roman"/>
            </a:rPr>
            <a:t> </a:t>
          </a:r>
          <a:r>
            <a:rPr lang="ru-RU" err="1">
              <a:latin typeface="Times New Roman"/>
              <a:cs typeface="Times New Roman"/>
            </a:rPr>
            <a:t>балалардың</a:t>
          </a:r>
          <a:r>
            <a:rPr lang="ru-RU">
              <a:latin typeface="Times New Roman"/>
              <a:cs typeface="Times New Roman"/>
            </a:rPr>
            <a:t> </a:t>
          </a:r>
          <a:r>
            <a:rPr lang="ru-RU" err="1">
              <a:latin typeface="Times New Roman"/>
              <a:cs typeface="Times New Roman"/>
            </a:rPr>
            <a:t>барлығы</a:t>
          </a:r>
          <a:r>
            <a:rPr lang="ru-RU">
              <a:latin typeface="Times New Roman"/>
              <a:cs typeface="Times New Roman"/>
            </a:rPr>
            <a:t> </a:t>
          </a:r>
          <a:r>
            <a:rPr lang="ru-RU" err="1">
              <a:latin typeface="Times New Roman"/>
              <a:cs typeface="Times New Roman"/>
            </a:rPr>
            <a:t>үшін</a:t>
          </a:r>
          <a:r>
            <a:rPr lang="ru-RU">
              <a:latin typeface="Times New Roman"/>
              <a:cs typeface="Times New Roman"/>
            </a:rPr>
            <a:t> </a:t>
          </a:r>
          <a:r>
            <a:rPr lang="ru-RU" err="1">
              <a:latin typeface="Times New Roman"/>
              <a:cs typeface="Times New Roman"/>
            </a:rPr>
            <a:t>жүргізілетін</a:t>
          </a:r>
          <a:r>
            <a:rPr lang="ru-RU">
              <a:latin typeface="Times New Roman"/>
              <a:cs typeface="Times New Roman"/>
            </a:rPr>
            <a:t>  </a:t>
          </a:r>
          <a:r>
            <a:rPr lang="ru-RU" err="1">
              <a:latin typeface="Times New Roman"/>
              <a:cs typeface="Times New Roman"/>
            </a:rPr>
            <a:t>іс-шаралар</a:t>
          </a:r>
          <a:r>
            <a:rPr lang="ru-RU">
              <a:latin typeface="Times New Roman"/>
              <a:cs typeface="Times New Roman"/>
            </a:rPr>
            <a:t> </a:t>
          </a:r>
          <a:r>
            <a:rPr lang="ru-RU" err="1">
              <a:latin typeface="Times New Roman"/>
              <a:cs typeface="Times New Roman"/>
            </a:rPr>
            <a:t>белгіленуі</a:t>
          </a:r>
          <a:r>
            <a:rPr lang="ru-RU">
              <a:latin typeface="Times New Roman"/>
              <a:cs typeface="Times New Roman"/>
            </a:rPr>
            <a:t>  </a:t>
          </a:r>
          <a:r>
            <a:rPr lang="ru-RU" err="1">
              <a:latin typeface="Times New Roman"/>
              <a:cs typeface="Times New Roman"/>
            </a:rPr>
            <a:t>тиіс</a:t>
          </a:r>
          <a:r>
            <a:rPr lang="ru-RU">
              <a:latin typeface="Times New Roman"/>
              <a:cs typeface="Times New Roman"/>
            </a:rPr>
            <a:t>;</a:t>
          </a:r>
          <a:endParaRPr lang="en-US">
            <a:latin typeface="Times New Roman"/>
            <a:cs typeface="Times New Roman"/>
          </a:endParaRPr>
        </a:p>
      </dgm:t>
    </dgm:pt>
    <dgm:pt modelId="{4F2C4384-402C-459F-8BF4-731055FAEF56}" type="parTrans" cxnId="{383ABEC1-5519-4E33-8D2A-E06CA2894B60}">
      <dgm:prSet/>
      <dgm:spPr/>
      <dgm:t>
        <a:bodyPr/>
        <a:lstStyle/>
        <a:p>
          <a:endParaRPr lang="en-US"/>
        </a:p>
      </dgm:t>
    </dgm:pt>
    <dgm:pt modelId="{C9F0B168-E453-4540-B134-1986C3A67506}" type="sibTrans" cxnId="{383ABEC1-5519-4E33-8D2A-E06CA2894B60}">
      <dgm:prSet/>
      <dgm:spPr/>
      <dgm:t>
        <a:bodyPr/>
        <a:lstStyle/>
        <a:p>
          <a:endParaRPr lang="en-US"/>
        </a:p>
      </dgm:t>
    </dgm:pt>
    <dgm:pt modelId="{E9B18993-B39F-40D8-ABB4-FAFA6511B621}">
      <dgm:prSet/>
      <dgm:spPr/>
      <dgm:t>
        <a:bodyPr/>
        <a:lstStyle/>
        <a:p>
          <a:r>
            <a:rPr lang="ru-RU">
              <a:latin typeface="Times New Roman"/>
              <a:cs typeface="Times New Roman"/>
            </a:rPr>
            <a:t>-</a:t>
          </a:r>
          <a:r>
            <a:rPr lang="ru-RU" err="1">
              <a:latin typeface="Times New Roman"/>
              <a:cs typeface="Times New Roman"/>
            </a:rPr>
            <a:t>әрбір</a:t>
          </a:r>
          <a:r>
            <a:rPr lang="ru-RU">
              <a:latin typeface="Times New Roman"/>
              <a:cs typeface="Times New Roman"/>
            </a:rPr>
            <a:t> </a:t>
          </a:r>
          <a:r>
            <a:rPr lang="ru-RU" err="1">
              <a:latin typeface="Times New Roman"/>
              <a:cs typeface="Times New Roman"/>
            </a:rPr>
            <a:t>қиын</a:t>
          </a:r>
          <a:r>
            <a:rPr lang="ru-RU">
              <a:latin typeface="Times New Roman"/>
              <a:cs typeface="Times New Roman"/>
            </a:rPr>
            <a:t> </a:t>
          </a:r>
          <a:r>
            <a:rPr lang="ru-RU" err="1">
              <a:latin typeface="Times New Roman"/>
              <a:cs typeface="Times New Roman"/>
            </a:rPr>
            <a:t>оқушымен</a:t>
          </a:r>
          <a:r>
            <a:rPr lang="ru-RU">
              <a:latin typeface="Times New Roman"/>
              <a:cs typeface="Times New Roman"/>
            </a:rPr>
            <a:t> </a:t>
          </a:r>
          <a:r>
            <a:rPr lang="ru-RU" err="1">
              <a:latin typeface="Times New Roman"/>
              <a:cs typeface="Times New Roman"/>
            </a:rPr>
            <a:t>жүргізілетін</a:t>
          </a:r>
          <a:r>
            <a:rPr lang="ru-RU">
              <a:latin typeface="Times New Roman"/>
              <a:cs typeface="Times New Roman"/>
            </a:rPr>
            <a:t> </a:t>
          </a:r>
          <a:r>
            <a:rPr lang="ru-RU" err="1">
              <a:latin typeface="Times New Roman"/>
              <a:cs typeface="Times New Roman"/>
            </a:rPr>
            <a:t>жеке</a:t>
          </a:r>
          <a:r>
            <a:rPr lang="ru-RU">
              <a:latin typeface="Times New Roman"/>
              <a:cs typeface="Times New Roman"/>
            </a:rPr>
            <a:t> </a:t>
          </a:r>
          <a:r>
            <a:rPr lang="ru-RU" err="1">
              <a:latin typeface="Times New Roman"/>
              <a:cs typeface="Times New Roman"/>
            </a:rPr>
            <a:t>жұмыс</a:t>
          </a:r>
          <a:r>
            <a:rPr lang="ru-RU">
              <a:latin typeface="Times New Roman"/>
              <a:cs typeface="Times New Roman"/>
            </a:rPr>
            <a:t> </a:t>
          </a:r>
          <a:r>
            <a:rPr lang="ru-RU" err="1">
              <a:latin typeface="Times New Roman"/>
              <a:cs typeface="Times New Roman"/>
            </a:rPr>
            <a:t>жоспарының</a:t>
          </a:r>
          <a:r>
            <a:rPr lang="ru-RU">
              <a:latin typeface="Times New Roman"/>
              <a:cs typeface="Times New Roman"/>
            </a:rPr>
            <a:t> </a:t>
          </a:r>
          <a:r>
            <a:rPr lang="ru-RU" err="1">
              <a:latin typeface="Times New Roman"/>
              <a:cs typeface="Times New Roman"/>
            </a:rPr>
            <a:t>болуы</a:t>
          </a:r>
          <a:r>
            <a:rPr lang="ru-RU">
              <a:latin typeface="Times New Roman"/>
              <a:cs typeface="Times New Roman"/>
            </a:rPr>
            <a:t> </a:t>
          </a:r>
          <a:r>
            <a:rPr lang="ru-RU" err="1">
              <a:latin typeface="Times New Roman"/>
              <a:cs typeface="Times New Roman"/>
            </a:rPr>
            <a:t>лажы</a:t>
          </a:r>
          <a:r>
            <a:rPr lang="ru-RU">
              <a:latin typeface="Times New Roman"/>
              <a:cs typeface="Times New Roman"/>
            </a:rPr>
            <a:t>;</a:t>
          </a:r>
          <a:endParaRPr lang="en-US">
            <a:latin typeface="Times New Roman"/>
            <a:cs typeface="Times New Roman"/>
          </a:endParaRPr>
        </a:p>
      </dgm:t>
    </dgm:pt>
    <dgm:pt modelId="{B23F73C0-4C74-4846-B5A2-CB9C437A8AEB}" type="parTrans" cxnId="{32C0996D-C8A2-44DB-A5A1-5AB9AE19E73B}">
      <dgm:prSet/>
      <dgm:spPr/>
      <dgm:t>
        <a:bodyPr/>
        <a:lstStyle/>
        <a:p>
          <a:endParaRPr lang="en-US"/>
        </a:p>
      </dgm:t>
    </dgm:pt>
    <dgm:pt modelId="{40C9E54D-2352-4749-97DF-46119C66EB80}" type="sibTrans" cxnId="{32C0996D-C8A2-44DB-A5A1-5AB9AE19E73B}">
      <dgm:prSet/>
      <dgm:spPr/>
      <dgm:t>
        <a:bodyPr/>
        <a:lstStyle/>
        <a:p>
          <a:endParaRPr lang="en-US"/>
        </a:p>
      </dgm:t>
    </dgm:pt>
    <dgm:pt modelId="{8B12E363-2C72-430F-A296-40451465A0FE}">
      <dgm:prSet/>
      <dgm:spPr/>
      <dgm:t>
        <a:bodyPr/>
        <a:lstStyle/>
        <a:p>
          <a:r>
            <a:rPr lang="ru-RU">
              <a:latin typeface="Times New Roman"/>
              <a:cs typeface="Times New Roman"/>
            </a:rPr>
            <a:t>-</a:t>
          </a:r>
          <a:r>
            <a:rPr lang="ru-RU" err="1">
              <a:latin typeface="Times New Roman"/>
              <a:cs typeface="Times New Roman"/>
            </a:rPr>
            <a:t>қиын</a:t>
          </a:r>
          <a:r>
            <a:rPr lang="ru-RU">
              <a:latin typeface="Times New Roman"/>
              <a:cs typeface="Times New Roman"/>
            </a:rPr>
            <a:t> </a:t>
          </a:r>
          <a:r>
            <a:rPr lang="ru-RU" err="1">
              <a:latin typeface="Times New Roman"/>
              <a:cs typeface="Times New Roman"/>
            </a:rPr>
            <a:t>оқушылардың</a:t>
          </a:r>
          <a:r>
            <a:rPr lang="ru-RU">
              <a:latin typeface="Times New Roman"/>
              <a:cs typeface="Times New Roman"/>
            </a:rPr>
            <a:t> </a:t>
          </a:r>
          <a:r>
            <a:rPr lang="ru-RU" err="1">
              <a:latin typeface="Times New Roman"/>
              <a:cs typeface="Times New Roman"/>
            </a:rPr>
            <a:t>жағымды</a:t>
          </a:r>
          <a:r>
            <a:rPr lang="ru-RU">
              <a:latin typeface="Times New Roman"/>
              <a:cs typeface="Times New Roman"/>
            </a:rPr>
            <a:t> </a:t>
          </a:r>
          <a:r>
            <a:rPr lang="ru-RU" err="1">
              <a:latin typeface="Times New Roman"/>
              <a:cs typeface="Times New Roman"/>
            </a:rPr>
            <a:t>жақтарын</a:t>
          </a:r>
          <a:r>
            <a:rPr lang="ru-RU">
              <a:latin typeface="Times New Roman"/>
              <a:cs typeface="Times New Roman"/>
            </a:rPr>
            <a:t> </a:t>
          </a:r>
          <a:r>
            <a:rPr lang="ru-RU" err="1">
              <a:latin typeface="Times New Roman"/>
              <a:cs typeface="Times New Roman"/>
            </a:rPr>
            <a:t>нақтылап</a:t>
          </a:r>
          <a:r>
            <a:rPr lang="ru-RU">
              <a:latin typeface="Times New Roman"/>
              <a:cs typeface="Times New Roman"/>
            </a:rPr>
            <a:t>, оны </a:t>
          </a:r>
          <a:r>
            <a:rPr lang="ru-RU" err="1">
              <a:latin typeface="Times New Roman"/>
              <a:cs typeface="Times New Roman"/>
            </a:rPr>
            <a:t>олардың</a:t>
          </a:r>
          <a:r>
            <a:rPr lang="ru-RU">
              <a:latin typeface="Times New Roman"/>
              <a:cs typeface="Times New Roman"/>
            </a:rPr>
            <a:t> </a:t>
          </a:r>
          <a:r>
            <a:rPr lang="ru-RU" err="1">
              <a:latin typeface="Times New Roman"/>
              <a:cs typeface="Times New Roman"/>
            </a:rPr>
            <a:t>өзін</a:t>
          </a:r>
          <a:r>
            <a:rPr lang="ru-RU">
              <a:latin typeface="Times New Roman"/>
              <a:cs typeface="Times New Roman"/>
            </a:rPr>
            <a:t>  </a:t>
          </a:r>
          <a:r>
            <a:rPr lang="ru-RU" err="1">
              <a:latin typeface="Times New Roman"/>
              <a:cs typeface="Times New Roman"/>
            </a:rPr>
            <a:t>түзету</a:t>
          </a:r>
          <a:r>
            <a:rPr lang="ru-RU">
              <a:latin typeface="Times New Roman"/>
              <a:cs typeface="Times New Roman"/>
            </a:rPr>
            <a:t> </a:t>
          </a:r>
          <a:r>
            <a:rPr lang="ru-RU" err="1">
              <a:latin typeface="Times New Roman"/>
              <a:cs typeface="Times New Roman"/>
            </a:rPr>
            <a:t>ісіне</a:t>
          </a:r>
          <a:r>
            <a:rPr lang="ru-RU">
              <a:latin typeface="Times New Roman"/>
              <a:cs typeface="Times New Roman"/>
            </a:rPr>
            <a:t> </a:t>
          </a:r>
          <a:r>
            <a:rPr lang="ru-RU" err="1">
              <a:latin typeface="Times New Roman"/>
              <a:cs typeface="Times New Roman"/>
            </a:rPr>
            <a:t>ұтымды</a:t>
          </a:r>
          <a:r>
            <a:rPr lang="ru-RU">
              <a:latin typeface="Times New Roman"/>
              <a:cs typeface="Times New Roman"/>
            </a:rPr>
            <a:t> </a:t>
          </a:r>
          <a:r>
            <a:rPr lang="ru-RU" err="1">
              <a:latin typeface="Times New Roman"/>
              <a:cs typeface="Times New Roman"/>
            </a:rPr>
            <a:t>пайдалана</a:t>
          </a:r>
          <a:r>
            <a:rPr lang="ru-RU">
              <a:latin typeface="Times New Roman"/>
              <a:cs typeface="Times New Roman"/>
            </a:rPr>
            <a:t> </a:t>
          </a:r>
          <a:r>
            <a:rPr lang="ru-RU" err="1">
              <a:latin typeface="Times New Roman"/>
              <a:cs typeface="Times New Roman"/>
            </a:rPr>
            <a:t>білу</a:t>
          </a:r>
          <a:r>
            <a:rPr lang="ru-RU">
              <a:latin typeface="Times New Roman"/>
              <a:cs typeface="Times New Roman"/>
            </a:rPr>
            <a:t>;</a:t>
          </a:r>
          <a:endParaRPr lang="en-US">
            <a:latin typeface="Times New Roman"/>
            <a:cs typeface="Times New Roman"/>
          </a:endParaRPr>
        </a:p>
      </dgm:t>
    </dgm:pt>
    <dgm:pt modelId="{8C8F3056-248C-4222-9DFB-DB152B75EAB0}" type="parTrans" cxnId="{0BA7FCEA-3E7D-49E4-9654-22F7A53632D4}">
      <dgm:prSet/>
      <dgm:spPr/>
      <dgm:t>
        <a:bodyPr/>
        <a:lstStyle/>
        <a:p>
          <a:endParaRPr lang="en-US"/>
        </a:p>
      </dgm:t>
    </dgm:pt>
    <dgm:pt modelId="{E677CCE8-5826-4229-84E7-8077673DD51B}" type="sibTrans" cxnId="{0BA7FCEA-3E7D-49E4-9654-22F7A53632D4}">
      <dgm:prSet/>
      <dgm:spPr/>
      <dgm:t>
        <a:bodyPr/>
        <a:lstStyle/>
        <a:p>
          <a:endParaRPr lang="en-US"/>
        </a:p>
      </dgm:t>
    </dgm:pt>
    <dgm:pt modelId="{E467D14A-374D-4B1C-A9F5-74631246CD6E}">
      <dgm:prSet/>
      <dgm:spPr/>
      <dgm:t>
        <a:bodyPr/>
        <a:lstStyle/>
        <a:p>
          <a:r>
            <a:rPr lang="ru-RU">
              <a:latin typeface="Times New Roman"/>
              <a:cs typeface="Times New Roman"/>
            </a:rPr>
            <a:t>- </a:t>
          </a:r>
          <a:r>
            <a:rPr lang="ru-RU" err="1">
              <a:latin typeface="Times New Roman"/>
              <a:cs typeface="Times New Roman"/>
            </a:rPr>
            <a:t>қиын</a:t>
          </a:r>
          <a:r>
            <a:rPr lang="ru-RU">
              <a:latin typeface="Times New Roman"/>
              <a:cs typeface="Times New Roman"/>
            </a:rPr>
            <a:t> </a:t>
          </a:r>
          <a:r>
            <a:rPr lang="ru-RU" err="1">
              <a:latin typeface="Times New Roman"/>
              <a:cs typeface="Times New Roman"/>
            </a:rPr>
            <a:t>балалардың</a:t>
          </a:r>
          <a:r>
            <a:rPr lang="ru-RU">
              <a:latin typeface="Times New Roman"/>
              <a:cs typeface="Times New Roman"/>
            </a:rPr>
            <a:t> </a:t>
          </a:r>
          <a:r>
            <a:rPr lang="ru-RU" err="1">
              <a:latin typeface="Times New Roman"/>
              <a:cs typeface="Times New Roman"/>
            </a:rPr>
            <a:t>сыныптастары</a:t>
          </a:r>
          <a:r>
            <a:rPr lang="ru-RU">
              <a:latin typeface="Times New Roman"/>
              <a:cs typeface="Times New Roman"/>
            </a:rPr>
            <a:t> </a:t>
          </a:r>
          <a:r>
            <a:rPr lang="ru-RU" err="1">
              <a:latin typeface="Times New Roman"/>
              <a:cs typeface="Times New Roman"/>
            </a:rPr>
            <a:t>және</a:t>
          </a:r>
          <a:r>
            <a:rPr lang="ru-RU">
              <a:latin typeface="Times New Roman"/>
              <a:cs typeface="Times New Roman"/>
            </a:rPr>
            <a:t> </a:t>
          </a:r>
          <a:r>
            <a:rPr lang="ru-RU" err="1">
              <a:latin typeface="Times New Roman"/>
              <a:cs typeface="Times New Roman"/>
            </a:rPr>
            <a:t>пән</a:t>
          </a:r>
          <a:r>
            <a:rPr lang="ru-RU">
              <a:latin typeface="Times New Roman"/>
              <a:cs typeface="Times New Roman"/>
            </a:rPr>
            <a:t> </a:t>
          </a:r>
          <a:r>
            <a:rPr lang="ru-RU" err="1">
              <a:latin typeface="Times New Roman"/>
              <a:cs typeface="Times New Roman"/>
            </a:rPr>
            <a:t>мұғалімдерімен</a:t>
          </a:r>
          <a:r>
            <a:rPr lang="ru-RU">
              <a:latin typeface="Times New Roman"/>
              <a:cs typeface="Times New Roman"/>
            </a:rPr>
            <a:t> </a:t>
          </a:r>
          <a:r>
            <a:rPr lang="ru-RU" err="1">
              <a:latin typeface="Times New Roman"/>
              <a:cs typeface="Times New Roman"/>
            </a:rPr>
            <a:t>қарым-қатынасын</a:t>
          </a:r>
          <a:r>
            <a:rPr lang="ru-RU">
              <a:latin typeface="Times New Roman"/>
              <a:cs typeface="Times New Roman"/>
            </a:rPr>
            <a:t> </a:t>
          </a:r>
          <a:r>
            <a:rPr lang="ru-RU" err="1">
              <a:latin typeface="Times New Roman"/>
              <a:cs typeface="Times New Roman"/>
            </a:rPr>
            <a:t>өзгерту</a:t>
          </a:r>
          <a:r>
            <a:rPr lang="ru-RU">
              <a:latin typeface="Times New Roman"/>
              <a:cs typeface="Times New Roman"/>
            </a:rPr>
            <a:t> </a:t>
          </a:r>
          <a:r>
            <a:rPr lang="ru-RU" err="1">
              <a:latin typeface="Times New Roman"/>
              <a:cs typeface="Times New Roman"/>
            </a:rPr>
            <a:t>жолдары</a:t>
          </a:r>
          <a:r>
            <a:rPr lang="ru-RU">
              <a:latin typeface="Times New Roman"/>
              <a:cs typeface="Times New Roman"/>
            </a:rPr>
            <a:t> </a:t>
          </a:r>
          <a:r>
            <a:rPr lang="ru-RU" err="1">
              <a:latin typeface="Times New Roman"/>
              <a:cs typeface="Times New Roman"/>
            </a:rPr>
            <a:t>болады</a:t>
          </a:r>
          <a:r>
            <a:rPr lang="ru-RU">
              <a:latin typeface="Times New Roman"/>
              <a:cs typeface="Times New Roman"/>
            </a:rPr>
            <a:t>;</a:t>
          </a:r>
          <a:endParaRPr lang="en-US">
            <a:latin typeface="Times New Roman"/>
            <a:cs typeface="Times New Roman"/>
          </a:endParaRPr>
        </a:p>
      </dgm:t>
    </dgm:pt>
    <dgm:pt modelId="{EDB55F02-9DCB-4B4C-8240-79A9EE3E9682}" type="parTrans" cxnId="{AE72D4DD-EE51-4EB6-A67E-5C364F96F4D3}">
      <dgm:prSet/>
      <dgm:spPr/>
      <dgm:t>
        <a:bodyPr/>
        <a:lstStyle/>
        <a:p>
          <a:endParaRPr lang="en-US"/>
        </a:p>
      </dgm:t>
    </dgm:pt>
    <dgm:pt modelId="{D8D4EC8D-7378-43DE-AE63-60D97FC2DE83}" type="sibTrans" cxnId="{AE72D4DD-EE51-4EB6-A67E-5C364F96F4D3}">
      <dgm:prSet/>
      <dgm:spPr/>
      <dgm:t>
        <a:bodyPr/>
        <a:lstStyle/>
        <a:p>
          <a:endParaRPr lang="en-US"/>
        </a:p>
      </dgm:t>
    </dgm:pt>
    <dgm:pt modelId="{B002B7AA-E188-4819-A66A-31CC6A2B547B}" type="pres">
      <dgm:prSet presAssocID="{B7CE9389-8E3B-402E-BCEA-298C928EB6AA}" presName="Name0" presStyleCnt="0">
        <dgm:presLayoutVars>
          <dgm:dir/>
          <dgm:resizeHandles val="exact"/>
        </dgm:presLayoutVars>
      </dgm:prSet>
      <dgm:spPr/>
      <dgm:t>
        <a:bodyPr/>
        <a:lstStyle/>
        <a:p>
          <a:endParaRPr lang="ru-RU"/>
        </a:p>
      </dgm:t>
    </dgm:pt>
    <dgm:pt modelId="{5BC51BBC-4C89-4CA4-99E0-7915167B46B4}" type="pres">
      <dgm:prSet presAssocID="{90FA29C0-7972-4B1B-8446-5C0A33030323}" presName="node" presStyleLbl="node1" presStyleIdx="0" presStyleCnt="5">
        <dgm:presLayoutVars>
          <dgm:bulletEnabled val="1"/>
        </dgm:presLayoutVars>
      </dgm:prSet>
      <dgm:spPr/>
      <dgm:t>
        <a:bodyPr/>
        <a:lstStyle/>
        <a:p>
          <a:endParaRPr lang="ru-RU"/>
        </a:p>
      </dgm:t>
    </dgm:pt>
    <dgm:pt modelId="{E1507469-F4BE-4BB8-923A-86F630BBD4BB}" type="pres">
      <dgm:prSet presAssocID="{864B306E-04CE-419C-95C0-109EA37B95DC}" presName="sibTrans" presStyleLbl="sibTrans1D1" presStyleIdx="0" presStyleCnt="4"/>
      <dgm:spPr/>
      <dgm:t>
        <a:bodyPr/>
        <a:lstStyle/>
        <a:p>
          <a:endParaRPr lang="ru-RU"/>
        </a:p>
      </dgm:t>
    </dgm:pt>
    <dgm:pt modelId="{908EF45D-6696-43B5-8010-F32B9B244828}" type="pres">
      <dgm:prSet presAssocID="{864B306E-04CE-419C-95C0-109EA37B95DC}" presName="connectorText" presStyleLbl="sibTrans1D1" presStyleIdx="0" presStyleCnt="4"/>
      <dgm:spPr/>
      <dgm:t>
        <a:bodyPr/>
        <a:lstStyle/>
        <a:p>
          <a:endParaRPr lang="ru-RU"/>
        </a:p>
      </dgm:t>
    </dgm:pt>
    <dgm:pt modelId="{C99C20B4-C636-4591-8880-2945B4AF8D9B}" type="pres">
      <dgm:prSet presAssocID="{74BAA9C5-0B27-491B-9EFF-31ED91B5F39F}" presName="node" presStyleLbl="node1" presStyleIdx="1" presStyleCnt="5">
        <dgm:presLayoutVars>
          <dgm:bulletEnabled val="1"/>
        </dgm:presLayoutVars>
      </dgm:prSet>
      <dgm:spPr/>
      <dgm:t>
        <a:bodyPr/>
        <a:lstStyle/>
        <a:p>
          <a:endParaRPr lang="ru-RU"/>
        </a:p>
      </dgm:t>
    </dgm:pt>
    <dgm:pt modelId="{1BA3978E-2E1A-410F-9E43-EEAD0357C945}" type="pres">
      <dgm:prSet presAssocID="{C9F0B168-E453-4540-B134-1986C3A67506}" presName="sibTrans" presStyleLbl="sibTrans1D1" presStyleIdx="1" presStyleCnt="4"/>
      <dgm:spPr/>
      <dgm:t>
        <a:bodyPr/>
        <a:lstStyle/>
        <a:p>
          <a:endParaRPr lang="ru-RU"/>
        </a:p>
      </dgm:t>
    </dgm:pt>
    <dgm:pt modelId="{4F84BFD4-B14B-4DBA-9FF5-7B50B023079C}" type="pres">
      <dgm:prSet presAssocID="{C9F0B168-E453-4540-B134-1986C3A67506}" presName="connectorText" presStyleLbl="sibTrans1D1" presStyleIdx="1" presStyleCnt="4"/>
      <dgm:spPr/>
      <dgm:t>
        <a:bodyPr/>
        <a:lstStyle/>
        <a:p>
          <a:endParaRPr lang="ru-RU"/>
        </a:p>
      </dgm:t>
    </dgm:pt>
    <dgm:pt modelId="{8994437D-373F-4049-ABB3-89BA5CA1A173}" type="pres">
      <dgm:prSet presAssocID="{E9B18993-B39F-40D8-ABB4-FAFA6511B621}" presName="node" presStyleLbl="node1" presStyleIdx="2" presStyleCnt="5">
        <dgm:presLayoutVars>
          <dgm:bulletEnabled val="1"/>
        </dgm:presLayoutVars>
      </dgm:prSet>
      <dgm:spPr/>
      <dgm:t>
        <a:bodyPr/>
        <a:lstStyle/>
        <a:p>
          <a:endParaRPr lang="ru-RU"/>
        </a:p>
      </dgm:t>
    </dgm:pt>
    <dgm:pt modelId="{4AB4B8A7-EA18-4833-9707-3E3BB00F1EC2}" type="pres">
      <dgm:prSet presAssocID="{40C9E54D-2352-4749-97DF-46119C66EB80}" presName="sibTrans" presStyleLbl="sibTrans1D1" presStyleIdx="2" presStyleCnt="4"/>
      <dgm:spPr/>
      <dgm:t>
        <a:bodyPr/>
        <a:lstStyle/>
        <a:p>
          <a:endParaRPr lang="ru-RU"/>
        </a:p>
      </dgm:t>
    </dgm:pt>
    <dgm:pt modelId="{967B3F24-A48D-427F-AF61-E732E9119428}" type="pres">
      <dgm:prSet presAssocID="{40C9E54D-2352-4749-97DF-46119C66EB80}" presName="connectorText" presStyleLbl="sibTrans1D1" presStyleIdx="2" presStyleCnt="4"/>
      <dgm:spPr/>
      <dgm:t>
        <a:bodyPr/>
        <a:lstStyle/>
        <a:p>
          <a:endParaRPr lang="ru-RU"/>
        </a:p>
      </dgm:t>
    </dgm:pt>
    <dgm:pt modelId="{03AD83AC-D1F7-4D69-BCEA-15E62F5BEC55}" type="pres">
      <dgm:prSet presAssocID="{8B12E363-2C72-430F-A296-40451465A0FE}" presName="node" presStyleLbl="node1" presStyleIdx="3" presStyleCnt="5">
        <dgm:presLayoutVars>
          <dgm:bulletEnabled val="1"/>
        </dgm:presLayoutVars>
      </dgm:prSet>
      <dgm:spPr/>
      <dgm:t>
        <a:bodyPr/>
        <a:lstStyle/>
        <a:p>
          <a:endParaRPr lang="ru-RU"/>
        </a:p>
      </dgm:t>
    </dgm:pt>
    <dgm:pt modelId="{E2C02497-8497-4D27-A6C3-CB42546111A1}" type="pres">
      <dgm:prSet presAssocID="{E677CCE8-5826-4229-84E7-8077673DD51B}" presName="sibTrans" presStyleLbl="sibTrans1D1" presStyleIdx="3" presStyleCnt="4"/>
      <dgm:spPr/>
      <dgm:t>
        <a:bodyPr/>
        <a:lstStyle/>
        <a:p>
          <a:endParaRPr lang="ru-RU"/>
        </a:p>
      </dgm:t>
    </dgm:pt>
    <dgm:pt modelId="{A7D99A46-1221-4753-AC24-422F8CB80F7B}" type="pres">
      <dgm:prSet presAssocID="{E677CCE8-5826-4229-84E7-8077673DD51B}" presName="connectorText" presStyleLbl="sibTrans1D1" presStyleIdx="3" presStyleCnt="4"/>
      <dgm:spPr/>
      <dgm:t>
        <a:bodyPr/>
        <a:lstStyle/>
        <a:p>
          <a:endParaRPr lang="ru-RU"/>
        </a:p>
      </dgm:t>
    </dgm:pt>
    <dgm:pt modelId="{DDDCB35D-C051-4AD9-A9C0-FC19B77067B2}" type="pres">
      <dgm:prSet presAssocID="{E467D14A-374D-4B1C-A9F5-74631246CD6E}" presName="node" presStyleLbl="node1" presStyleIdx="4" presStyleCnt="5">
        <dgm:presLayoutVars>
          <dgm:bulletEnabled val="1"/>
        </dgm:presLayoutVars>
      </dgm:prSet>
      <dgm:spPr/>
      <dgm:t>
        <a:bodyPr/>
        <a:lstStyle/>
        <a:p>
          <a:endParaRPr lang="ru-RU"/>
        </a:p>
      </dgm:t>
    </dgm:pt>
  </dgm:ptLst>
  <dgm:cxnLst>
    <dgm:cxn modelId="{AE72D4DD-EE51-4EB6-A67E-5C364F96F4D3}" srcId="{B7CE9389-8E3B-402E-BCEA-298C928EB6AA}" destId="{E467D14A-374D-4B1C-A9F5-74631246CD6E}" srcOrd="4" destOrd="0" parTransId="{EDB55F02-9DCB-4B4C-8240-79A9EE3E9682}" sibTransId="{D8D4EC8D-7378-43DE-AE63-60D97FC2DE83}"/>
    <dgm:cxn modelId="{D3385262-F5AD-459D-A476-26CB2E3C69BE}" type="presOf" srcId="{E467D14A-374D-4B1C-A9F5-74631246CD6E}" destId="{DDDCB35D-C051-4AD9-A9C0-FC19B77067B2}" srcOrd="0" destOrd="0" presId="urn:microsoft.com/office/officeart/2016/7/layout/RepeatingBendingProcessNew"/>
    <dgm:cxn modelId="{37FF759B-12F9-4C97-A965-FEE67BC42E48}" srcId="{B7CE9389-8E3B-402E-BCEA-298C928EB6AA}" destId="{90FA29C0-7972-4B1B-8446-5C0A33030323}" srcOrd="0" destOrd="0" parTransId="{DB7749AC-710E-44D9-92CE-501F22EA4F02}" sibTransId="{864B306E-04CE-419C-95C0-109EA37B95DC}"/>
    <dgm:cxn modelId="{1F54CCD0-729D-4D58-9F6B-709DF5B77754}" type="presOf" srcId="{8B12E363-2C72-430F-A296-40451465A0FE}" destId="{03AD83AC-D1F7-4D69-BCEA-15E62F5BEC55}" srcOrd="0" destOrd="0" presId="urn:microsoft.com/office/officeart/2016/7/layout/RepeatingBendingProcessNew"/>
    <dgm:cxn modelId="{DBC669CA-FAE8-48DD-8584-02078E473F8C}" type="presOf" srcId="{B7CE9389-8E3B-402E-BCEA-298C928EB6AA}" destId="{B002B7AA-E188-4819-A66A-31CC6A2B547B}" srcOrd="0" destOrd="0" presId="urn:microsoft.com/office/officeart/2016/7/layout/RepeatingBendingProcessNew"/>
    <dgm:cxn modelId="{B1F74257-0A35-477F-8514-EA8CE9D99642}" type="presOf" srcId="{90FA29C0-7972-4B1B-8446-5C0A33030323}" destId="{5BC51BBC-4C89-4CA4-99E0-7915167B46B4}" srcOrd="0" destOrd="0" presId="urn:microsoft.com/office/officeart/2016/7/layout/RepeatingBendingProcessNew"/>
    <dgm:cxn modelId="{1AAFFD57-9B6F-4130-AD7B-8475AF1FD7A6}" type="presOf" srcId="{C9F0B168-E453-4540-B134-1986C3A67506}" destId="{1BA3978E-2E1A-410F-9E43-EEAD0357C945}" srcOrd="0" destOrd="0" presId="urn:microsoft.com/office/officeart/2016/7/layout/RepeatingBendingProcessNew"/>
    <dgm:cxn modelId="{0BA7FCEA-3E7D-49E4-9654-22F7A53632D4}" srcId="{B7CE9389-8E3B-402E-BCEA-298C928EB6AA}" destId="{8B12E363-2C72-430F-A296-40451465A0FE}" srcOrd="3" destOrd="0" parTransId="{8C8F3056-248C-4222-9DFB-DB152B75EAB0}" sibTransId="{E677CCE8-5826-4229-84E7-8077673DD51B}"/>
    <dgm:cxn modelId="{EB8A8AB7-4218-4C8F-9664-D44CD8A494C6}" type="presOf" srcId="{E9B18993-B39F-40D8-ABB4-FAFA6511B621}" destId="{8994437D-373F-4049-ABB3-89BA5CA1A173}" srcOrd="0" destOrd="0" presId="urn:microsoft.com/office/officeart/2016/7/layout/RepeatingBendingProcessNew"/>
    <dgm:cxn modelId="{AC5635A1-BA4B-46C3-9EFB-AA6C76FE1ECC}" type="presOf" srcId="{864B306E-04CE-419C-95C0-109EA37B95DC}" destId="{908EF45D-6696-43B5-8010-F32B9B244828}" srcOrd="1" destOrd="0" presId="urn:microsoft.com/office/officeart/2016/7/layout/RepeatingBendingProcessNew"/>
    <dgm:cxn modelId="{358BD8D2-8474-4BC2-90AC-5612B0B4C103}" type="presOf" srcId="{40C9E54D-2352-4749-97DF-46119C66EB80}" destId="{967B3F24-A48D-427F-AF61-E732E9119428}" srcOrd="1" destOrd="0" presId="urn:microsoft.com/office/officeart/2016/7/layout/RepeatingBendingProcessNew"/>
    <dgm:cxn modelId="{60527452-2F5F-4BEA-BF8B-64DBF7A1D7CB}" type="presOf" srcId="{74BAA9C5-0B27-491B-9EFF-31ED91B5F39F}" destId="{C99C20B4-C636-4591-8880-2945B4AF8D9B}" srcOrd="0" destOrd="0" presId="urn:microsoft.com/office/officeart/2016/7/layout/RepeatingBendingProcessNew"/>
    <dgm:cxn modelId="{6C3D2B7B-BBBD-4195-95A4-4F3826DA1FF4}" type="presOf" srcId="{864B306E-04CE-419C-95C0-109EA37B95DC}" destId="{E1507469-F4BE-4BB8-923A-86F630BBD4BB}" srcOrd="0" destOrd="0" presId="urn:microsoft.com/office/officeart/2016/7/layout/RepeatingBendingProcessNew"/>
    <dgm:cxn modelId="{51F74782-0A53-42E7-B24A-E60CDB03F500}" type="presOf" srcId="{40C9E54D-2352-4749-97DF-46119C66EB80}" destId="{4AB4B8A7-EA18-4833-9707-3E3BB00F1EC2}" srcOrd="0" destOrd="0" presId="urn:microsoft.com/office/officeart/2016/7/layout/RepeatingBendingProcessNew"/>
    <dgm:cxn modelId="{383ABEC1-5519-4E33-8D2A-E06CA2894B60}" srcId="{B7CE9389-8E3B-402E-BCEA-298C928EB6AA}" destId="{74BAA9C5-0B27-491B-9EFF-31ED91B5F39F}" srcOrd="1" destOrd="0" parTransId="{4F2C4384-402C-459F-8BF4-731055FAEF56}" sibTransId="{C9F0B168-E453-4540-B134-1986C3A67506}"/>
    <dgm:cxn modelId="{32C0996D-C8A2-44DB-A5A1-5AB9AE19E73B}" srcId="{B7CE9389-8E3B-402E-BCEA-298C928EB6AA}" destId="{E9B18993-B39F-40D8-ABB4-FAFA6511B621}" srcOrd="2" destOrd="0" parTransId="{B23F73C0-4C74-4846-B5A2-CB9C437A8AEB}" sibTransId="{40C9E54D-2352-4749-97DF-46119C66EB80}"/>
    <dgm:cxn modelId="{3CCE3E2F-3068-4739-A1D3-11E2849FFC97}" type="presOf" srcId="{C9F0B168-E453-4540-B134-1986C3A67506}" destId="{4F84BFD4-B14B-4DBA-9FF5-7B50B023079C}" srcOrd="1" destOrd="0" presId="urn:microsoft.com/office/officeart/2016/7/layout/RepeatingBendingProcessNew"/>
    <dgm:cxn modelId="{8935DB1D-B5F9-430E-BCA0-E87355B75EC6}" type="presOf" srcId="{E677CCE8-5826-4229-84E7-8077673DD51B}" destId="{A7D99A46-1221-4753-AC24-422F8CB80F7B}" srcOrd="1" destOrd="0" presId="urn:microsoft.com/office/officeart/2016/7/layout/RepeatingBendingProcessNew"/>
    <dgm:cxn modelId="{4D8D7233-5A84-4156-A681-7B60F4084D06}" type="presOf" srcId="{E677CCE8-5826-4229-84E7-8077673DD51B}" destId="{E2C02497-8497-4D27-A6C3-CB42546111A1}" srcOrd="0" destOrd="0" presId="urn:microsoft.com/office/officeart/2016/7/layout/RepeatingBendingProcessNew"/>
    <dgm:cxn modelId="{928B70FD-662B-42B0-9572-888BB9DEB887}" type="presParOf" srcId="{B002B7AA-E188-4819-A66A-31CC6A2B547B}" destId="{5BC51BBC-4C89-4CA4-99E0-7915167B46B4}" srcOrd="0" destOrd="0" presId="urn:microsoft.com/office/officeart/2016/7/layout/RepeatingBendingProcessNew"/>
    <dgm:cxn modelId="{8391EFC0-6843-49D3-927F-0A4B55EEB157}" type="presParOf" srcId="{B002B7AA-E188-4819-A66A-31CC6A2B547B}" destId="{E1507469-F4BE-4BB8-923A-86F630BBD4BB}" srcOrd="1" destOrd="0" presId="urn:microsoft.com/office/officeart/2016/7/layout/RepeatingBendingProcessNew"/>
    <dgm:cxn modelId="{57929292-C20D-40BE-AE5C-F784CC902ABD}" type="presParOf" srcId="{E1507469-F4BE-4BB8-923A-86F630BBD4BB}" destId="{908EF45D-6696-43B5-8010-F32B9B244828}" srcOrd="0" destOrd="0" presId="urn:microsoft.com/office/officeart/2016/7/layout/RepeatingBendingProcessNew"/>
    <dgm:cxn modelId="{F183DF8B-B1EB-4E2D-ADD6-20FFDBD2D0A3}" type="presParOf" srcId="{B002B7AA-E188-4819-A66A-31CC6A2B547B}" destId="{C99C20B4-C636-4591-8880-2945B4AF8D9B}" srcOrd="2" destOrd="0" presId="urn:microsoft.com/office/officeart/2016/7/layout/RepeatingBendingProcessNew"/>
    <dgm:cxn modelId="{B83DEFA9-FDBB-489D-BAE3-0643385D4AC2}" type="presParOf" srcId="{B002B7AA-E188-4819-A66A-31CC6A2B547B}" destId="{1BA3978E-2E1A-410F-9E43-EEAD0357C945}" srcOrd="3" destOrd="0" presId="urn:microsoft.com/office/officeart/2016/7/layout/RepeatingBendingProcessNew"/>
    <dgm:cxn modelId="{EDD64286-7AA6-428F-93E9-EBD753DB12BF}" type="presParOf" srcId="{1BA3978E-2E1A-410F-9E43-EEAD0357C945}" destId="{4F84BFD4-B14B-4DBA-9FF5-7B50B023079C}" srcOrd="0" destOrd="0" presId="urn:microsoft.com/office/officeart/2016/7/layout/RepeatingBendingProcessNew"/>
    <dgm:cxn modelId="{6740F2B6-29E5-43F4-8F86-373F0FBE4C83}" type="presParOf" srcId="{B002B7AA-E188-4819-A66A-31CC6A2B547B}" destId="{8994437D-373F-4049-ABB3-89BA5CA1A173}" srcOrd="4" destOrd="0" presId="urn:microsoft.com/office/officeart/2016/7/layout/RepeatingBendingProcessNew"/>
    <dgm:cxn modelId="{953E9294-8DC8-4C85-B615-E4EE3EC4E15B}" type="presParOf" srcId="{B002B7AA-E188-4819-A66A-31CC6A2B547B}" destId="{4AB4B8A7-EA18-4833-9707-3E3BB00F1EC2}" srcOrd="5" destOrd="0" presId="urn:microsoft.com/office/officeart/2016/7/layout/RepeatingBendingProcessNew"/>
    <dgm:cxn modelId="{B19449C3-14FF-413E-A169-38F258419D22}" type="presParOf" srcId="{4AB4B8A7-EA18-4833-9707-3E3BB00F1EC2}" destId="{967B3F24-A48D-427F-AF61-E732E9119428}" srcOrd="0" destOrd="0" presId="urn:microsoft.com/office/officeart/2016/7/layout/RepeatingBendingProcessNew"/>
    <dgm:cxn modelId="{238B022B-BCEA-4E4F-B503-0D87CEE4C732}" type="presParOf" srcId="{B002B7AA-E188-4819-A66A-31CC6A2B547B}" destId="{03AD83AC-D1F7-4D69-BCEA-15E62F5BEC55}" srcOrd="6" destOrd="0" presId="urn:microsoft.com/office/officeart/2016/7/layout/RepeatingBendingProcessNew"/>
    <dgm:cxn modelId="{494BFDA6-4490-4AAE-B0F5-80D2792CEC1C}" type="presParOf" srcId="{B002B7AA-E188-4819-A66A-31CC6A2B547B}" destId="{E2C02497-8497-4D27-A6C3-CB42546111A1}" srcOrd="7" destOrd="0" presId="urn:microsoft.com/office/officeart/2016/7/layout/RepeatingBendingProcessNew"/>
    <dgm:cxn modelId="{0077B3DA-4238-48ED-A14D-B88541625D14}" type="presParOf" srcId="{E2C02497-8497-4D27-A6C3-CB42546111A1}" destId="{A7D99A46-1221-4753-AC24-422F8CB80F7B}" srcOrd="0" destOrd="0" presId="urn:microsoft.com/office/officeart/2016/7/layout/RepeatingBendingProcessNew"/>
    <dgm:cxn modelId="{ECD6DBB2-E33D-4833-A245-DF5EE5393959}" type="presParOf" srcId="{B002B7AA-E188-4819-A66A-31CC6A2B547B}" destId="{DDDCB35D-C051-4AD9-A9C0-FC19B77067B2}"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AAC6B2-0D35-4F2C-9A8B-CDB3ED5AA201}"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1947AE5D-9530-4790-865C-B768223985B4}">
      <dgm:prSet custT="1"/>
      <dgm:spPr/>
      <dgm:t>
        <a:bodyPr/>
        <a:lstStyle/>
        <a:p>
          <a:r>
            <a:rPr lang="ru-RU" sz="1400" dirty="0" err="1">
              <a:latin typeface="Times New Roman"/>
              <a:cs typeface="Times New Roman"/>
            </a:rPr>
            <a:t>Қиын</a:t>
          </a:r>
          <a:r>
            <a:rPr lang="ru-RU" sz="1400" dirty="0">
              <a:latin typeface="Times New Roman"/>
              <a:cs typeface="Times New Roman"/>
            </a:rPr>
            <a:t> </a:t>
          </a:r>
          <a:r>
            <a:rPr lang="ru-RU" sz="1400" dirty="0" err="1">
              <a:latin typeface="Times New Roman"/>
              <a:cs typeface="Times New Roman"/>
            </a:rPr>
            <a:t>оқушыларды</a:t>
          </a:r>
          <a:r>
            <a:rPr lang="ru-RU" sz="1400" dirty="0">
              <a:latin typeface="Times New Roman"/>
              <a:cs typeface="Times New Roman"/>
            </a:rPr>
            <a:t> </a:t>
          </a:r>
          <a:r>
            <a:rPr lang="ru-RU" sz="1400" dirty="0" err="1">
              <a:latin typeface="Times New Roman"/>
              <a:cs typeface="Times New Roman"/>
            </a:rPr>
            <a:t>қайта</a:t>
          </a:r>
          <a:r>
            <a:rPr lang="ru-RU" sz="1400" dirty="0">
              <a:latin typeface="Times New Roman"/>
              <a:cs typeface="Times New Roman"/>
            </a:rPr>
            <a:t> </a:t>
          </a:r>
          <a:r>
            <a:rPr lang="ru-RU" sz="1400" dirty="0" err="1">
              <a:latin typeface="Times New Roman"/>
              <a:cs typeface="Times New Roman"/>
            </a:rPr>
            <a:t>тәрбиелеу</a:t>
          </a:r>
          <a:r>
            <a:rPr lang="ru-RU" sz="1400" dirty="0">
              <a:latin typeface="Times New Roman"/>
              <a:cs typeface="Times New Roman"/>
            </a:rPr>
            <a:t> </a:t>
          </a:r>
          <a:r>
            <a:rPr lang="ru-RU" sz="1400" dirty="0" err="1">
              <a:latin typeface="Times New Roman"/>
              <a:cs typeface="Times New Roman"/>
            </a:rPr>
            <a:t>дегеніміз</a:t>
          </a:r>
          <a:r>
            <a:rPr lang="ru-RU" sz="1400" dirty="0">
              <a:latin typeface="Times New Roman"/>
              <a:cs typeface="Times New Roman"/>
            </a:rPr>
            <a:t>: </a:t>
          </a:r>
          <a:r>
            <a:rPr lang="ru-RU" sz="1400" dirty="0" err="1">
              <a:latin typeface="Times New Roman"/>
              <a:cs typeface="Times New Roman"/>
            </a:rPr>
            <a:t>оның</a:t>
          </a:r>
          <a:r>
            <a:rPr lang="ru-RU" sz="1400" dirty="0">
              <a:latin typeface="Times New Roman"/>
              <a:cs typeface="Times New Roman"/>
            </a:rPr>
            <a:t> </a:t>
          </a:r>
          <a:r>
            <a:rPr lang="ru-RU" sz="1400" dirty="0" err="1">
              <a:latin typeface="Times New Roman"/>
              <a:cs typeface="Times New Roman"/>
            </a:rPr>
            <a:t>жағымсыз</a:t>
          </a:r>
          <a:r>
            <a:rPr lang="ru-RU" sz="1400" dirty="0">
              <a:latin typeface="Times New Roman"/>
              <a:cs typeface="Times New Roman"/>
            </a:rPr>
            <a:t> </a:t>
          </a:r>
          <a:r>
            <a:rPr lang="ru-RU" sz="1400" dirty="0" err="1">
              <a:latin typeface="Times New Roman"/>
              <a:cs typeface="Times New Roman"/>
            </a:rPr>
            <a:t>әдеттерін</a:t>
          </a:r>
          <a:r>
            <a:rPr lang="ru-RU" sz="1400" dirty="0">
              <a:latin typeface="Times New Roman"/>
              <a:cs typeface="Times New Roman"/>
            </a:rPr>
            <a:t> </a:t>
          </a:r>
          <a:r>
            <a:rPr lang="ru-RU" sz="1400" dirty="0" err="1">
              <a:latin typeface="Times New Roman"/>
              <a:cs typeface="Times New Roman"/>
            </a:rPr>
            <a:t>жағымды</a:t>
          </a:r>
          <a:r>
            <a:rPr lang="ru-RU" sz="1400" dirty="0">
              <a:latin typeface="Times New Roman"/>
              <a:cs typeface="Times New Roman"/>
            </a:rPr>
            <a:t> </a:t>
          </a:r>
          <a:r>
            <a:rPr lang="ru-RU" sz="1400" dirty="0" err="1">
              <a:latin typeface="Times New Roman"/>
              <a:cs typeface="Times New Roman"/>
            </a:rPr>
            <a:t>әдеттермен</a:t>
          </a:r>
          <a:r>
            <a:rPr lang="ru-RU" sz="1400" dirty="0">
              <a:latin typeface="Times New Roman"/>
              <a:cs typeface="Times New Roman"/>
            </a:rPr>
            <a:t> </a:t>
          </a:r>
          <a:r>
            <a:rPr lang="ru-RU" sz="1400" dirty="0" err="1">
              <a:latin typeface="Times New Roman"/>
              <a:cs typeface="Times New Roman"/>
            </a:rPr>
            <a:t>шығарып</a:t>
          </a:r>
          <a:r>
            <a:rPr lang="ru-RU" sz="1400" dirty="0">
              <a:latin typeface="Times New Roman"/>
              <a:cs typeface="Times New Roman"/>
            </a:rPr>
            <a:t> </a:t>
          </a:r>
          <a:r>
            <a:rPr lang="ru-RU" sz="1400" dirty="0" err="1">
              <a:latin typeface="Times New Roman"/>
              <a:cs typeface="Times New Roman"/>
            </a:rPr>
            <a:t>тастау</a:t>
          </a:r>
          <a:r>
            <a:rPr lang="ru-RU" sz="1400" dirty="0">
              <a:latin typeface="Times New Roman"/>
              <a:cs typeface="Times New Roman"/>
            </a:rPr>
            <a:t>. </a:t>
          </a:r>
          <a:r>
            <a:rPr lang="ru-RU" sz="1400" dirty="0" err="1">
              <a:latin typeface="Times New Roman"/>
              <a:cs typeface="Times New Roman"/>
            </a:rPr>
            <a:t>Оқу</a:t>
          </a:r>
          <a:r>
            <a:rPr lang="ru-RU" sz="1400" dirty="0">
              <a:latin typeface="Times New Roman"/>
              <a:cs typeface="Times New Roman"/>
            </a:rPr>
            <a:t>  </a:t>
          </a:r>
          <a:r>
            <a:rPr lang="ru-RU" sz="1400" dirty="0" err="1">
              <a:latin typeface="Times New Roman"/>
              <a:cs typeface="Times New Roman"/>
            </a:rPr>
            <a:t>жасындағы</a:t>
          </a:r>
          <a:r>
            <a:rPr lang="ru-RU" sz="1400" dirty="0">
              <a:latin typeface="Times New Roman"/>
              <a:cs typeface="Times New Roman"/>
            </a:rPr>
            <a:t> </a:t>
          </a:r>
          <a:r>
            <a:rPr lang="ru-RU" sz="1400" dirty="0" err="1">
              <a:latin typeface="Times New Roman"/>
              <a:cs typeface="Times New Roman"/>
            </a:rPr>
            <a:t>балалардың</a:t>
          </a:r>
          <a:r>
            <a:rPr lang="ru-RU" sz="1400" dirty="0">
              <a:latin typeface="Times New Roman"/>
              <a:cs typeface="Times New Roman"/>
            </a:rPr>
            <a:t> </a:t>
          </a:r>
          <a:r>
            <a:rPr lang="ru-RU" sz="1400" dirty="0" err="1">
              <a:latin typeface="Times New Roman"/>
              <a:cs typeface="Times New Roman"/>
            </a:rPr>
            <a:t>негізгі</a:t>
          </a:r>
          <a:r>
            <a:rPr lang="ru-RU" sz="1400" dirty="0">
              <a:latin typeface="Times New Roman"/>
              <a:cs typeface="Times New Roman"/>
            </a:rPr>
            <a:t> </a:t>
          </a:r>
          <a:r>
            <a:rPr lang="ru-RU" sz="1400" dirty="0" err="1">
              <a:latin typeface="Times New Roman"/>
              <a:cs typeface="Times New Roman"/>
            </a:rPr>
            <a:t>айналысатын</a:t>
          </a:r>
          <a:r>
            <a:rPr lang="ru-RU" sz="1400" dirty="0">
              <a:latin typeface="Times New Roman"/>
              <a:cs typeface="Times New Roman"/>
            </a:rPr>
            <a:t> </a:t>
          </a:r>
          <a:r>
            <a:rPr lang="ru-RU" sz="1400" dirty="0" err="1">
              <a:latin typeface="Times New Roman"/>
              <a:cs typeface="Times New Roman"/>
            </a:rPr>
            <a:t>істері</a:t>
          </a:r>
          <a:r>
            <a:rPr lang="ru-RU" sz="1400" dirty="0">
              <a:latin typeface="Times New Roman"/>
              <a:cs typeface="Times New Roman"/>
            </a:rPr>
            <a:t> – </a:t>
          </a:r>
          <a:r>
            <a:rPr lang="ru-RU" sz="1400" dirty="0" err="1">
              <a:latin typeface="Times New Roman"/>
              <a:cs typeface="Times New Roman"/>
            </a:rPr>
            <a:t>оқу</a:t>
          </a:r>
          <a:r>
            <a:rPr lang="ru-RU" sz="1400" dirty="0">
              <a:latin typeface="Times New Roman"/>
              <a:cs typeface="Times New Roman"/>
            </a:rPr>
            <a:t>, </a:t>
          </a:r>
          <a:r>
            <a:rPr lang="ru-RU" sz="1400" dirty="0" err="1">
              <a:latin typeface="Times New Roman"/>
              <a:cs typeface="Times New Roman"/>
            </a:rPr>
            <a:t>еңбек</a:t>
          </a:r>
          <a:r>
            <a:rPr lang="ru-RU" sz="1400" dirty="0">
              <a:latin typeface="Times New Roman"/>
              <a:cs typeface="Times New Roman"/>
            </a:rPr>
            <a:t> </a:t>
          </a:r>
          <a:r>
            <a:rPr lang="ru-RU" sz="1400" dirty="0" err="1">
              <a:latin typeface="Times New Roman"/>
              <a:cs typeface="Times New Roman"/>
            </a:rPr>
            <a:t>ету</a:t>
          </a:r>
          <a:r>
            <a:rPr lang="ru-RU" sz="1400" dirty="0">
              <a:latin typeface="Times New Roman"/>
              <a:cs typeface="Times New Roman"/>
            </a:rPr>
            <a:t> мен </a:t>
          </a:r>
          <a:r>
            <a:rPr lang="ru-RU" sz="1400" dirty="0" err="1">
              <a:latin typeface="Times New Roman"/>
              <a:cs typeface="Times New Roman"/>
            </a:rPr>
            <a:t>қызыққан</a:t>
          </a:r>
          <a:r>
            <a:rPr lang="ru-RU" sz="1400" dirty="0">
              <a:latin typeface="Times New Roman"/>
              <a:cs typeface="Times New Roman"/>
            </a:rPr>
            <a:t> </a:t>
          </a:r>
          <a:r>
            <a:rPr lang="ru-RU" sz="1400" dirty="0" err="1">
              <a:latin typeface="Times New Roman"/>
              <a:cs typeface="Times New Roman"/>
            </a:rPr>
            <a:t>ісімен</a:t>
          </a:r>
          <a:r>
            <a:rPr lang="ru-RU" sz="1400" dirty="0">
              <a:latin typeface="Times New Roman"/>
              <a:cs typeface="Times New Roman"/>
            </a:rPr>
            <a:t> </a:t>
          </a:r>
          <a:r>
            <a:rPr lang="ru-RU" sz="1400" dirty="0" err="1">
              <a:latin typeface="Times New Roman"/>
              <a:cs typeface="Times New Roman"/>
            </a:rPr>
            <a:t>айналысу</a:t>
          </a:r>
          <a:r>
            <a:rPr lang="ru-RU" sz="1400" dirty="0">
              <a:latin typeface="Times New Roman"/>
              <a:cs typeface="Times New Roman"/>
            </a:rPr>
            <a:t>. </a:t>
          </a:r>
          <a:endParaRPr lang="en-US" sz="1400" dirty="0">
            <a:latin typeface="Times New Roman"/>
            <a:cs typeface="Times New Roman"/>
          </a:endParaRPr>
        </a:p>
      </dgm:t>
    </dgm:pt>
    <dgm:pt modelId="{C5238BA7-5CB3-4912-AC12-22BACB19920D}" type="parTrans" cxnId="{E38B5F14-56F4-4ACA-B947-23720CBBDEC5}">
      <dgm:prSet/>
      <dgm:spPr/>
      <dgm:t>
        <a:bodyPr/>
        <a:lstStyle/>
        <a:p>
          <a:endParaRPr lang="en-US"/>
        </a:p>
      </dgm:t>
    </dgm:pt>
    <dgm:pt modelId="{24A57A2C-1A28-47CF-BAEB-199DF278AF9B}" type="sibTrans" cxnId="{E38B5F14-56F4-4ACA-B947-23720CBBDEC5}">
      <dgm:prSet phldrT="1" phldr="0"/>
      <dgm:spPr/>
      <dgm:t>
        <a:bodyPr/>
        <a:lstStyle/>
        <a:p>
          <a:r>
            <a:rPr lang="en-US"/>
            <a:t>1</a:t>
          </a:r>
        </a:p>
      </dgm:t>
    </dgm:pt>
    <dgm:pt modelId="{E4CDFEA0-E375-4026-AF3F-8E2BF98B9DAE}">
      <dgm:prSet custT="1"/>
      <dgm:spPr/>
      <dgm:t>
        <a:bodyPr/>
        <a:lstStyle/>
        <a:p>
          <a:r>
            <a:rPr lang="ru-RU" sz="1400" dirty="0" err="1">
              <a:latin typeface="Times New Roman"/>
              <a:cs typeface="Times New Roman"/>
            </a:rPr>
            <a:t>Себебі</a:t>
          </a:r>
          <a:r>
            <a:rPr lang="ru-RU" sz="1400" dirty="0">
              <a:latin typeface="Times New Roman"/>
              <a:cs typeface="Times New Roman"/>
            </a:rPr>
            <a:t> </a:t>
          </a:r>
          <a:r>
            <a:rPr lang="ru-RU" sz="1400" dirty="0" err="1">
              <a:latin typeface="Times New Roman"/>
              <a:cs typeface="Times New Roman"/>
            </a:rPr>
            <a:t>қиын</a:t>
          </a:r>
          <a:r>
            <a:rPr lang="ru-RU" sz="1400" dirty="0">
              <a:latin typeface="Times New Roman"/>
              <a:cs typeface="Times New Roman"/>
            </a:rPr>
            <a:t>  </a:t>
          </a:r>
          <a:r>
            <a:rPr lang="ru-RU" sz="1400" dirty="0" err="1">
              <a:latin typeface="Times New Roman"/>
              <a:cs typeface="Times New Roman"/>
            </a:rPr>
            <a:t>балалардың</a:t>
          </a:r>
          <a:r>
            <a:rPr lang="ru-RU" sz="1400" dirty="0">
              <a:latin typeface="Times New Roman"/>
              <a:cs typeface="Times New Roman"/>
            </a:rPr>
            <a:t>  90 </a:t>
          </a:r>
          <a:r>
            <a:rPr lang="ru-RU" sz="1400" dirty="0" err="1">
              <a:latin typeface="Times New Roman"/>
              <a:cs typeface="Times New Roman"/>
            </a:rPr>
            <a:t>пайызының</a:t>
          </a:r>
          <a:r>
            <a:rPr lang="ru-RU" sz="1400" dirty="0">
              <a:latin typeface="Times New Roman"/>
              <a:cs typeface="Times New Roman"/>
            </a:rPr>
            <a:t> </a:t>
          </a:r>
          <a:r>
            <a:rPr lang="ru-RU" sz="1400" dirty="0" err="1">
              <a:latin typeface="Times New Roman"/>
              <a:cs typeface="Times New Roman"/>
            </a:rPr>
            <a:t>сабаққа</a:t>
          </a:r>
          <a:r>
            <a:rPr lang="ru-RU" sz="1400" dirty="0">
              <a:latin typeface="Times New Roman"/>
              <a:cs typeface="Times New Roman"/>
            </a:rPr>
            <a:t> </a:t>
          </a:r>
          <a:r>
            <a:rPr lang="ru-RU" sz="1400" dirty="0" err="1">
              <a:latin typeface="Times New Roman"/>
              <a:cs typeface="Times New Roman"/>
            </a:rPr>
            <a:t>ықыласы</a:t>
          </a:r>
          <a:r>
            <a:rPr lang="ru-RU" sz="1400" dirty="0">
              <a:latin typeface="Times New Roman"/>
              <a:cs typeface="Times New Roman"/>
            </a:rPr>
            <a:t> </a:t>
          </a:r>
          <a:r>
            <a:rPr lang="ru-RU" sz="1400" dirty="0" err="1">
              <a:latin typeface="Times New Roman"/>
              <a:cs typeface="Times New Roman"/>
            </a:rPr>
            <a:t>жоқ</a:t>
          </a:r>
          <a:r>
            <a:rPr lang="ru-RU" sz="1400" dirty="0">
              <a:latin typeface="Times New Roman"/>
              <a:cs typeface="Times New Roman"/>
            </a:rPr>
            <a:t>. </a:t>
          </a:r>
          <a:r>
            <a:rPr lang="ru-RU" sz="1400" dirty="0" err="1">
              <a:latin typeface="Times New Roman"/>
              <a:cs typeface="Times New Roman"/>
            </a:rPr>
            <a:t>Сондықтан</a:t>
          </a:r>
          <a:r>
            <a:rPr lang="ru-RU" sz="1400" dirty="0">
              <a:latin typeface="Times New Roman"/>
              <a:cs typeface="Times New Roman"/>
            </a:rPr>
            <a:t> </a:t>
          </a:r>
          <a:r>
            <a:rPr lang="ru-RU" sz="1400" dirty="0" err="1">
              <a:latin typeface="Times New Roman"/>
              <a:cs typeface="Times New Roman"/>
            </a:rPr>
            <a:t>оларды</a:t>
          </a:r>
          <a:r>
            <a:rPr lang="ru-RU" sz="1400" dirty="0">
              <a:latin typeface="Times New Roman"/>
              <a:cs typeface="Times New Roman"/>
            </a:rPr>
            <a:t> </a:t>
          </a:r>
          <a:r>
            <a:rPr lang="ru-RU" sz="1400" dirty="0" err="1">
              <a:latin typeface="Times New Roman"/>
              <a:cs typeface="Times New Roman"/>
            </a:rPr>
            <a:t>сыныптан</a:t>
          </a:r>
          <a:r>
            <a:rPr lang="ru-RU" sz="1400" dirty="0">
              <a:latin typeface="Times New Roman"/>
              <a:cs typeface="Times New Roman"/>
            </a:rPr>
            <a:t> </a:t>
          </a:r>
          <a:r>
            <a:rPr lang="ru-RU" sz="1400" dirty="0" err="1">
              <a:latin typeface="Times New Roman"/>
              <a:cs typeface="Times New Roman"/>
            </a:rPr>
            <a:t>тыс</a:t>
          </a:r>
          <a:r>
            <a:rPr lang="ru-RU" sz="1400" dirty="0">
              <a:latin typeface="Times New Roman"/>
              <a:cs typeface="Times New Roman"/>
            </a:rPr>
            <a:t>  </a:t>
          </a:r>
          <a:r>
            <a:rPr lang="ru-RU" sz="1400" dirty="0" err="1">
              <a:latin typeface="Times New Roman"/>
              <a:cs typeface="Times New Roman"/>
            </a:rPr>
            <a:t>іс-шараларға</a:t>
          </a:r>
          <a:r>
            <a:rPr lang="ru-RU" sz="1400" dirty="0">
              <a:latin typeface="Times New Roman"/>
              <a:cs typeface="Times New Roman"/>
            </a:rPr>
            <a:t> </a:t>
          </a:r>
          <a:r>
            <a:rPr lang="ru-RU" sz="1400" dirty="0" err="1">
              <a:latin typeface="Times New Roman"/>
              <a:cs typeface="Times New Roman"/>
            </a:rPr>
            <a:t>тарту</a:t>
          </a:r>
          <a:r>
            <a:rPr lang="ru-RU" sz="1400" dirty="0">
              <a:latin typeface="Times New Roman"/>
              <a:cs typeface="Times New Roman"/>
            </a:rPr>
            <a:t> </a:t>
          </a:r>
          <a:r>
            <a:rPr lang="ru-RU" sz="1400" dirty="0" err="1">
              <a:latin typeface="Times New Roman"/>
              <a:cs typeface="Times New Roman"/>
            </a:rPr>
            <a:t>арқылы</a:t>
          </a:r>
          <a:r>
            <a:rPr lang="ru-RU" sz="1400" dirty="0">
              <a:latin typeface="Times New Roman"/>
              <a:cs typeface="Times New Roman"/>
            </a:rPr>
            <a:t>, </a:t>
          </a:r>
          <a:r>
            <a:rPr lang="ru-RU" sz="1400" dirty="0" err="1">
              <a:latin typeface="Times New Roman"/>
              <a:cs typeface="Times New Roman"/>
            </a:rPr>
            <a:t>спортқа</a:t>
          </a:r>
          <a:r>
            <a:rPr lang="ru-RU" sz="1400" dirty="0">
              <a:latin typeface="Times New Roman"/>
              <a:cs typeface="Times New Roman"/>
            </a:rPr>
            <a:t>, </a:t>
          </a:r>
          <a:r>
            <a:rPr lang="ru-RU" sz="1400" dirty="0" err="1">
              <a:latin typeface="Times New Roman"/>
              <a:cs typeface="Times New Roman"/>
            </a:rPr>
            <a:t>техникаға</a:t>
          </a:r>
          <a:r>
            <a:rPr lang="ru-RU" sz="1400" dirty="0">
              <a:latin typeface="Times New Roman"/>
              <a:cs typeface="Times New Roman"/>
            </a:rPr>
            <a:t>, </a:t>
          </a:r>
          <a:r>
            <a:rPr lang="ru-RU" sz="1400" dirty="0" err="1">
              <a:latin typeface="Times New Roman"/>
              <a:cs typeface="Times New Roman"/>
            </a:rPr>
            <a:t>өнерге</a:t>
          </a:r>
          <a:r>
            <a:rPr lang="ru-RU" sz="1400" dirty="0">
              <a:latin typeface="Times New Roman"/>
              <a:cs typeface="Times New Roman"/>
            </a:rPr>
            <a:t> </a:t>
          </a:r>
          <a:r>
            <a:rPr lang="ru-RU" sz="1400" dirty="0" err="1">
              <a:latin typeface="Times New Roman"/>
              <a:cs typeface="Times New Roman"/>
            </a:rPr>
            <a:t>қызықтыру</a:t>
          </a:r>
          <a:r>
            <a:rPr lang="ru-RU" sz="1400" dirty="0">
              <a:latin typeface="Times New Roman"/>
              <a:cs typeface="Times New Roman"/>
            </a:rPr>
            <a:t> </a:t>
          </a:r>
          <a:r>
            <a:rPr lang="ru-RU" sz="1400" dirty="0" err="1">
              <a:latin typeface="Times New Roman"/>
              <a:cs typeface="Times New Roman"/>
            </a:rPr>
            <a:t>арқылы</a:t>
          </a:r>
          <a:r>
            <a:rPr lang="ru-RU" sz="1400" dirty="0">
              <a:latin typeface="Times New Roman"/>
              <a:cs typeface="Times New Roman"/>
            </a:rPr>
            <a:t> </a:t>
          </a:r>
          <a:r>
            <a:rPr lang="ru-RU" sz="1400" dirty="0" err="1">
              <a:latin typeface="Times New Roman"/>
              <a:cs typeface="Times New Roman"/>
            </a:rPr>
            <a:t>оқуға</a:t>
          </a:r>
          <a:r>
            <a:rPr lang="ru-RU" sz="1400" dirty="0">
              <a:latin typeface="Times New Roman"/>
              <a:cs typeface="Times New Roman"/>
            </a:rPr>
            <a:t> </a:t>
          </a:r>
          <a:r>
            <a:rPr lang="ru-RU" sz="1400" dirty="0" err="1">
              <a:latin typeface="Times New Roman"/>
              <a:cs typeface="Times New Roman"/>
            </a:rPr>
            <a:t>бірте-бірте</a:t>
          </a:r>
          <a:r>
            <a:rPr lang="ru-RU" sz="1400" dirty="0">
              <a:latin typeface="Times New Roman"/>
              <a:cs typeface="Times New Roman"/>
            </a:rPr>
            <a:t> </a:t>
          </a:r>
          <a:r>
            <a:rPr lang="ru-RU" sz="1400" dirty="0" err="1">
              <a:latin typeface="Times New Roman"/>
              <a:cs typeface="Times New Roman"/>
            </a:rPr>
            <a:t>тарту</a:t>
          </a:r>
          <a:r>
            <a:rPr lang="ru-RU" sz="1400" dirty="0">
              <a:latin typeface="Times New Roman"/>
              <a:cs typeface="Times New Roman"/>
            </a:rPr>
            <a:t> </a:t>
          </a:r>
          <a:endParaRPr lang="en-US" sz="1400" dirty="0">
            <a:latin typeface="Times New Roman"/>
            <a:cs typeface="Times New Roman"/>
          </a:endParaRPr>
        </a:p>
      </dgm:t>
    </dgm:pt>
    <dgm:pt modelId="{5968D120-7E82-4C29-B7E8-3D3B226B1F1C}" type="parTrans" cxnId="{241357B8-EE19-4E17-9623-641E72B6726F}">
      <dgm:prSet/>
      <dgm:spPr/>
      <dgm:t>
        <a:bodyPr/>
        <a:lstStyle/>
        <a:p>
          <a:endParaRPr lang="en-US"/>
        </a:p>
      </dgm:t>
    </dgm:pt>
    <dgm:pt modelId="{7A01ED02-60BC-4FDA-B810-27F557A81912}" type="sibTrans" cxnId="{241357B8-EE19-4E17-9623-641E72B6726F}">
      <dgm:prSet phldrT="2" phldr="0"/>
      <dgm:spPr/>
      <dgm:t>
        <a:bodyPr/>
        <a:lstStyle/>
        <a:p>
          <a:r>
            <a:rPr lang="en-US"/>
            <a:t>2</a:t>
          </a:r>
        </a:p>
      </dgm:t>
    </dgm:pt>
    <dgm:pt modelId="{CC32E837-F465-4902-9483-2F62D12FEE38}">
      <dgm:prSet custT="1"/>
      <dgm:spPr/>
      <dgm:t>
        <a:bodyPr/>
        <a:lstStyle/>
        <a:p>
          <a:r>
            <a:rPr lang="ru-RU" sz="1400" dirty="0" err="1">
              <a:latin typeface="Times New Roman"/>
              <a:cs typeface="Times New Roman"/>
            </a:rPr>
            <a:t>Қиын</a:t>
          </a:r>
          <a:r>
            <a:rPr lang="ru-RU" sz="1400" dirty="0">
              <a:latin typeface="Times New Roman"/>
              <a:cs typeface="Times New Roman"/>
            </a:rPr>
            <a:t> </a:t>
          </a:r>
          <a:r>
            <a:rPr lang="ru-RU" sz="1400" dirty="0" err="1">
              <a:latin typeface="Times New Roman"/>
              <a:cs typeface="Times New Roman"/>
            </a:rPr>
            <a:t>оқушыларға</a:t>
          </a:r>
          <a:r>
            <a:rPr lang="ru-RU" sz="1400" dirty="0">
              <a:latin typeface="Times New Roman"/>
              <a:cs typeface="Times New Roman"/>
            </a:rPr>
            <a:t>  </a:t>
          </a:r>
          <a:r>
            <a:rPr lang="ru-RU" sz="1400" dirty="0" err="1">
              <a:latin typeface="Times New Roman"/>
              <a:cs typeface="Times New Roman"/>
            </a:rPr>
            <a:t>әртүрлі</a:t>
          </a:r>
          <a:r>
            <a:rPr lang="ru-RU" sz="1400" dirty="0">
              <a:latin typeface="Times New Roman"/>
              <a:cs typeface="Times New Roman"/>
            </a:rPr>
            <a:t> </a:t>
          </a:r>
          <a:r>
            <a:rPr lang="ru-RU" sz="1400" dirty="0" err="1">
              <a:latin typeface="Times New Roman"/>
              <a:cs typeface="Times New Roman"/>
            </a:rPr>
            <a:t>жағдаяттар</a:t>
          </a:r>
          <a:r>
            <a:rPr lang="ru-RU" sz="1400" dirty="0">
              <a:latin typeface="Times New Roman"/>
              <a:cs typeface="Times New Roman"/>
            </a:rPr>
            <a:t> </a:t>
          </a:r>
          <a:r>
            <a:rPr lang="ru-RU" sz="1400" dirty="0" err="1">
              <a:latin typeface="Times New Roman"/>
              <a:cs typeface="Times New Roman"/>
            </a:rPr>
            <a:t>туғызу</a:t>
          </a:r>
          <a:r>
            <a:rPr lang="ru-RU" sz="1400" dirty="0">
              <a:latin typeface="Times New Roman"/>
              <a:cs typeface="Times New Roman"/>
            </a:rPr>
            <a:t> </a:t>
          </a:r>
          <a:r>
            <a:rPr lang="ru-RU" sz="1400" dirty="0" err="1">
              <a:latin typeface="Times New Roman"/>
              <a:cs typeface="Times New Roman"/>
            </a:rPr>
            <a:t>арқылы</a:t>
          </a:r>
          <a:r>
            <a:rPr lang="ru-RU" sz="1400" dirty="0">
              <a:latin typeface="Times New Roman"/>
              <a:cs typeface="Times New Roman"/>
            </a:rPr>
            <a:t> </a:t>
          </a:r>
          <a:r>
            <a:rPr lang="ru-RU" sz="1400" dirty="0" err="1">
              <a:latin typeface="Times New Roman"/>
              <a:cs typeface="Times New Roman"/>
            </a:rPr>
            <a:t>сыныпта</a:t>
          </a:r>
          <a:r>
            <a:rPr lang="ru-RU" sz="1400" dirty="0">
              <a:latin typeface="Times New Roman"/>
              <a:cs typeface="Times New Roman"/>
            </a:rPr>
            <a:t> </a:t>
          </a:r>
          <a:r>
            <a:rPr lang="ru-RU" sz="1400" dirty="0" err="1">
              <a:latin typeface="Times New Roman"/>
              <a:cs typeface="Times New Roman"/>
            </a:rPr>
            <a:t>оның</a:t>
          </a:r>
          <a:r>
            <a:rPr lang="ru-RU" sz="1400" dirty="0">
              <a:latin typeface="Times New Roman"/>
              <a:cs typeface="Times New Roman"/>
            </a:rPr>
            <a:t> </a:t>
          </a:r>
          <a:r>
            <a:rPr lang="ru-RU" sz="1400" dirty="0" err="1">
              <a:latin typeface="Times New Roman"/>
              <a:cs typeface="Times New Roman"/>
            </a:rPr>
            <a:t>беделін</a:t>
          </a:r>
          <a:r>
            <a:rPr lang="ru-RU" sz="1400" dirty="0">
              <a:latin typeface="Times New Roman"/>
              <a:cs typeface="Times New Roman"/>
            </a:rPr>
            <a:t> </a:t>
          </a:r>
          <a:r>
            <a:rPr lang="ru-RU" sz="1400" dirty="0" err="1">
              <a:latin typeface="Times New Roman"/>
              <a:cs typeface="Times New Roman"/>
            </a:rPr>
            <a:t>көтеруге</a:t>
          </a:r>
          <a:r>
            <a:rPr lang="ru-RU" sz="1400" dirty="0">
              <a:latin typeface="Times New Roman"/>
              <a:cs typeface="Times New Roman"/>
            </a:rPr>
            <a:t>  </a:t>
          </a:r>
          <a:r>
            <a:rPr lang="ru-RU" sz="1400" dirty="0" err="1">
              <a:latin typeface="Times New Roman"/>
              <a:cs typeface="Times New Roman"/>
            </a:rPr>
            <a:t>мүмкіндік</a:t>
          </a:r>
          <a:r>
            <a:rPr lang="ru-RU" sz="1400" dirty="0">
              <a:latin typeface="Times New Roman"/>
              <a:cs typeface="Times New Roman"/>
            </a:rPr>
            <a:t>  беру,  </a:t>
          </a:r>
          <a:r>
            <a:rPr lang="ru-RU" sz="1400" dirty="0" err="1">
              <a:latin typeface="Times New Roman"/>
              <a:cs typeface="Times New Roman"/>
            </a:rPr>
            <a:t>ұжымдық</a:t>
          </a:r>
          <a:r>
            <a:rPr lang="ru-RU" sz="1400" dirty="0">
              <a:latin typeface="Times New Roman"/>
              <a:cs typeface="Times New Roman"/>
            </a:rPr>
            <a:t>  </a:t>
          </a:r>
          <a:r>
            <a:rPr lang="ru-RU" sz="1400" dirty="0" err="1">
              <a:latin typeface="Times New Roman"/>
              <a:cs typeface="Times New Roman"/>
            </a:rPr>
            <a:t>шығармашылық</a:t>
          </a:r>
          <a:r>
            <a:rPr lang="ru-RU" sz="1400" dirty="0">
              <a:latin typeface="Times New Roman"/>
              <a:cs typeface="Times New Roman"/>
            </a:rPr>
            <a:t>  </a:t>
          </a:r>
          <a:r>
            <a:rPr lang="ru-RU" sz="1400" dirty="0" err="1">
              <a:latin typeface="Times New Roman"/>
              <a:cs typeface="Times New Roman"/>
            </a:rPr>
            <a:t>істерге</a:t>
          </a:r>
          <a:r>
            <a:rPr lang="ru-RU" sz="1400" dirty="0">
              <a:latin typeface="Times New Roman"/>
              <a:cs typeface="Times New Roman"/>
            </a:rPr>
            <a:t> </a:t>
          </a:r>
          <a:r>
            <a:rPr lang="ru-RU" sz="1400" dirty="0" err="1">
              <a:latin typeface="Times New Roman"/>
              <a:cs typeface="Times New Roman"/>
            </a:rPr>
            <a:t>тарта</a:t>
          </a:r>
          <a:r>
            <a:rPr lang="ru-RU" sz="1400" dirty="0">
              <a:latin typeface="Times New Roman"/>
              <a:cs typeface="Times New Roman"/>
            </a:rPr>
            <a:t> </a:t>
          </a:r>
          <a:r>
            <a:rPr lang="ru-RU" sz="1400" dirty="0" err="1">
              <a:latin typeface="Times New Roman"/>
              <a:cs typeface="Times New Roman"/>
            </a:rPr>
            <a:t>отырып</a:t>
          </a:r>
          <a:r>
            <a:rPr lang="ru-RU" sz="1400" dirty="0">
              <a:latin typeface="Times New Roman"/>
              <a:cs typeface="Times New Roman"/>
            </a:rPr>
            <a:t> </a:t>
          </a:r>
          <a:r>
            <a:rPr lang="ru-RU" sz="1400" dirty="0" err="1">
              <a:latin typeface="Times New Roman"/>
              <a:cs typeface="Times New Roman"/>
            </a:rPr>
            <a:t>оның</a:t>
          </a:r>
          <a:r>
            <a:rPr lang="ru-RU" sz="1400" dirty="0">
              <a:latin typeface="Times New Roman"/>
              <a:cs typeface="Times New Roman"/>
            </a:rPr>
            <a:t> </a:t>
          </a:r>
          <a:r>
            <a:rPr lang="ru-RU" sz="1400" dirty="0" err="1">
              <a:latin typeface="Times New Roman"/>
              <a:cs typeface="Times New Roman"/>
            </a:rPr>
            <a:t>қабілетін</a:t>
          </a:r>
          <a:r>
            <a:rPr lang="ru-RU" sz="1400" dirty="0">
              <a:latin typeface="Times New Roman"/>
              <a:cs typeface="Times New Roman"/>
            </a:rPr>
            <a:t> </a:t>
          </a:r>
          <a:r>
            <a:rPr lang="ru-RU" sz="1400" dirty="0" err="1">
              <a:latin typeface="Times New Roman"/>
              <a:cs typeface="Times New Roman"/>
            </a:rPr>
            <a:t>жақсы</a:t>
          </a:r>
          <a:r>
            <a:rPr lang="ru-RU" sz="1400" dirty="0">
              <a:latin typeface="Times New Roman"/>
              <a:cs typeface="Times New Roman"/>
            </a:rPr>
            <a:t> </a:t>
          </a:r>
          <a:r>
            <a:rPr lang="ru-RU" sz="1400" dirty="0" err="1">
              <a:latin typeface="Times New Roman"/>
              <a:cs typeface="Times New Roman"/>
            </a:rPr>
            <a:t>жағынан</a:t>
          </a:r>
          <a:r>
            <a:rPr lang="ru-RU" sz="1400" dirty="0">
              <a:latin typeface="Times New Roman"/>
              <a:cs typeface="Times New Roman"/>
            </a:rPr>
            <a:t> </a:t>
          </a:r>
          <a:r>
            <a:rPr lang="ru-RU" sz="1400" dirty="0" err="1">
              <a:latin typeface="Times New Roman"/>
              <a:cs typeface="Times New Roman"/>
            </a:rPr>
            <a:t>көрсете</a:t>
          </a:r>
          <a:r>
            <a:rPr lang="ru-RU" sz="1400" dirty="0">
              <a:latin typeface="Times New Roman"/>
              <a:cs typeface="Times New Roman"/>
            </a:rPr>
            <a:t> </a:t>
          </a:r>
          <a:r>
            <a:rPr lang="ru-RU" sz="1400" dirty="0" err="1">
              <a:latin typeface="Times New Roman"/>
              <a:cs typeface="Times New Roman"/>
            </a:rPr>
            <a:t>білуіне</a:t>
          </a:r>
          <a:r>
            <a:rPr lang="ru-RU" sz="1400" dirty="0">
              <a:latin typeface="Times New Roman"/>
              <a:cs typeface="Times New Roman"/>
            </a:rPr>
            <a:t> </a:t>
          </a:r>
          <a:r>
            <a:rPr lang="ru-RU" sz="1400" dirty="0" err="1">
              <a:latin typeface="Times New Roman"/>
              <a:cs typeface="Times New Roman"/>
            </a:rPr>
            <a:t>жәрдемдесу</a:t>
          </a:r>
          <a:r>
            <a:rPr lang="ru-RU" sz="1400" dirty="0">
              <a:latin typeface="Times New Roman"/>
              <a:cs typeface="Times New Roman"/>
            </a:rPr>
            <a:t> </a:t>
          </a:r>
          <a:r>
            <a:rPr lang="ru-RU" sz="1400" dirty="0" err="1">
              <a:latin typeface="Times New Roman"/>
              <a:cs typeface="Times New Roman"/>
            </a:rPr>
            <a:t>олардың</a:t>
          </a:r>
          <a:r>
            <a:rPr lang="ru-RU" sz="1400" dirty="0">
              <a:latin typeface="Times New Roman"/>
              <a:cs typeface="Times New Roman"/>
            </a:rPr>
            <a:t> </a:t>
          </a:r>
          <a:r>
            <a:rPr lang="ru-RU" sz="1400" dirty="0" err="1">
              <a:latin typeface="Times New Roman"/>
              <a:cs typeface="Times New Roman"/>
            </a:rPr>
            <a:t>мектеп</a:t>
          </a:r>
          <a:r>
            <a:rPr lang="ru-RU" sz="1400" dirty="0">
              <a:latin typeface="Times New Roman"/>
              <a:cs typeface="Times New Roman"/>
            </a:rPr>
            <a:t> </a:t>
          </a:r>
          <a:r>
            <a:rPr lang="ru-RU" sz="1400" dirty="0" err="1">
              <a:latin typeface="Times New Roman"/>
              <a:cs typeface="Times New Roman"/>
            </a:rPr>
            <a:t>ұжымына</a:t>
          </a:r>
          <a:r>
            <a:rPr lang="ru-RU" sz="1400" dirty="0">
              <a:latin typeface="Times New Roman"/>
              <a:cs typeface="Times New Roman"/>
            </a:rPr>
            <a:t> </a:t>
          </a:r>
          <a:r>
            <a:rPr lang="ru-RU" sz="1400" dirty="0" err="1">
              <a:latin typeface="Times New Roman"/>
              <a:cs typeface="Times New Roman"/>
            </a:rPr>
            <a:t>қайта</a:t>
          </a:r>
          <a:r>
            <a:rPr lang="ru-RU" sz="1400" dirty="0">
              <a:latin typeface="Times New Roman"/>
              <a:cs typeface="Times New Roman"/>
            </a:rPr>
            <a:t> </a:t>
          </a:r>
          <a:r>
            <a:rPr lang="ru-RU" sz="1400" dirty="0" err="1">
              <a:latin typeface="Times New Roman"/>
              <a:cs typeface="Times New Roman"/>
            </a:rPr>
            <a:t>оралуына</a:t>
          </a:r>
          <a:r>
            <a:rPr lang="ru-RU" sz="1400" dirty="0">
              <a:latin typeface="Times New Roman"/>
              <a:cs typeface="Times New Roman"/>
            </a:rPr>
            <a:t> </a:t>
          </a:r>
          <a:r>
            <a:rPr lang="ru-RU" sz="1400" dirty="0" err="1">
              <a:latin typeface="Times New Roman"/>
              <a:cs typeface="Times New Roman"/>
            </a:rPr>
            <a:t>әсер</a:t>
          </a:r>
          <a:r>
            <a:rPr lang="ru-RU" sz="1400" dirty="0">
              <a:latin typeface="Times New Roman"/>
              <a:cs typeface="Times New Roman"/>
            </a:rPr>
            <a:t> </a:t>
          </a:r>
          <a:r>
            <a:rPr lang="ru-RU" sz="1400" dirty="0" err="1">
              <a:latin typeface="Times New Roman"/>
              <a:cs typeface="Times New Roman"/>
            </a:rPr>
            <a:t>ететін</a:t>
          </a:r>
          <a:r>
            <a:rPr lang="ru-RU" sz="1400" dirty="0">
              <a:latin typeface="Times New Roman"/>
              <a:cs typeface="Times New Roman"/>
            </a:rPr>
            <a:t> </a:t>
          </a:r>
          <a:r>
            <a:rPr lang="ru-RU" sz="1400" dirty="0" err="1">
              <a:latin typeface="Times New Roman"/>
              <a:cs typeface="Times New Roman"/>
            </a:rPr>
            <a:t>бақытты</a:t>
          </a:r>
          <a:r>
            <a:rPr lang="ru-RU" sz="1400" dirty="0">
              <a:latin typeface="Times New Roman"/>
              <a:cs typeface="Times New Roman"/>
            </a:rPr>
            <a:t> </a:t>
          </a:r>
          <a:r>
            <a:rPr lang="ru-RU" sz="1400" dirty="0" err="1">
              <a:latin typeface="Times New Roman"/>
              <a:cs typeface="Times New Roman"/>
            </a:rPr>
            <a:t>сәттер</a:t>
          </a:r>
          <a:r>
            <a:rPr lang="ru-RU" sz="1400" dirty="0">
              <a:latin typeface="Times New Roman"/>
              <a:cs typeface="Times New Roman"/>
            </a:rPr>
            <a:t>.</a:t>
          </a:r>
        </a:p>
      </dgm:t>
    </dgm:pt>
    <dgm:pt modelId="{4496CBED-EAE6-419D-80E6-AE6BE1023CEA}" type="parTrans" cxnId="{9845B9FF-E370-462A-BD5E-1AFDC07128D7}">
      <dgm:prSet/>
      <dgm:spPr/>
      <dgm:t>
        <a:bodyPr/>
        <a:lstStyle/>
        <a:p>
          <a:endParaRPr lang="en-US"/>
        </a:p>
      </dgm:t>
    </dgm:pt>
    <dgm:pt modelId="{D65BD0F3-E98C-4376-9E6C-E0A7DF141968}" type="sibTrans" cxnId="{9845B9FF-E370-462A-BD5E-1AFDC07128D7}">
      <dgm:prSet phldrT="3" phldr="0"/>
      <dgm:spPr/>
      <dgm:t>
        <a:bodyPr/>
        <a:lstStyle/>
        <a:p>
          <a:r>
            <a:rPr lang="en-US"/>
            <a:t>3</a:t>
          </a:r>
        </a:p>
      </dgm:t>
    </dgm:pt>
    <dgm:pt modelId="{4655C3BE-F36D-43A6-AA4B-7D7926D507DE}">
      <dgm:prSet custT="1"/>
      <dgm:spPr/>
      <dgm:t>
        <a:bodyPr/>
        <a:lstStyle/>
        <a:p>
          <a:pPr rtl="0"/>
          <a:r>
            <a:rPr lang="ru-RU" sz="1400" dirty="0" err="1">
              <a:latin typeface="Times New Roman"/>
              <a:cs typeface="Times New Roman"/>
            </a:rPr>
            <a:t>Қиын</a:t>
          </a:r>
          <a:r>
            <a:rPr lang="ru-RU" sz="1400" dirty="0">
              <a:latin typeface="Times New Roman"/>
              <a:cs typeface="Times New Roman"/>
            </a:rPr>
            <a:t> </a:t>
          </a:r>
          <a:r>
            <a:rPr lang="ru-RU" sz="1400" dirty="0" err="1">
              <a:latin typeface="Times New Roman"/>
              <a:cs typeface="Times New Roman"/>
            </a:rPr>
            <a:t>оқушылардың</a:t>
          </a:r>
          <a:r>
            <a:rPr lang="ru-RU" sz="1400" dirty="0">
              <a:latin typeface="Times New Roman"/>
              <a:cs typeface="Times New Roman"/>
            </a:rPr>
            <a:t> </a:t>
          </a:r>
          <a:r>
            <a:rPr lang="ru-RU" sz="1400" dirty="0" err="1">
              <a:latin typeface="Times New Roman"/>
              <a:cs typeface="Times New Roman"/>
            </a:rPr>
            <a:t>отбасылық</a:t>
          </a:r>
          <a:r>
            <a:rPr lang="ru-RU" sz="1400" dirty="0">
              <a:latin typeface="Times New Roman"/>
              <a:cs typeface="Times New Roman"/>
            </a:rPr>
            <a:t> </a:t>
          </a:r>
          <a:r>
            <a:rPr lang="ru-RU" sz="1400" dirty="0" err="1">
              <a:latin typeface="Times New Roman"/>
              <a:cs typeface="Times New Roman"/>
            </a:rPr>
            <a:t>жағдайын</a:t>
          </a:r>
          <a:r>
            <a:rPr lang="ru-RU" sz="1400" dirty="0">
              <a:latin typeface="Times New Roman"/>
              <a:cs typeface="Times New Roman"/>
            </a:rPr>
            <a:t> </a:t>
          </a:r>
          <a:r>
            <a:rPr lang="ru-RU" sz="1400" dirty="0" err="1">
              <a:latin typeface="Times New Roman"/>
              <a:cs typeface="Times New Roman"/>
            </a:rPr>
            <a:t>өзгерту</a:t>
          </a:r>
          <a:r>
            <a:rPr lang="ru-RU" sz="1400" dirty="0">
              <a:latin typeface="Times New Roman"/>
              <a:cs typeface="Times New Roman"/>
            </a:rPr>
            <a:t> </a:t>
          </a:r>
          <a:r>
            <a:rPr lang="ru-RU" sz="1400" dirty="0" err="1">
              <a:latin typeface="Times New Roman"/>
              <a:cs typeface="Times New Roman"/>
            </a:rPr>
            <a:t>жолдары</a:t>
          </a:r>
          <a:r>
            <a:rPr lang="ru-RU" sz="1400" dirty="0">
              <a:latin typeface="Times New Roman"/>
              <a:cs typeface="Times New Roman"/>
            </a:rPr>
            <a:t>. </a:t>
          </a:r>
          <a:r>
            <a:rPr lang="ru-RU" sz="1400" dirty="0" err="1">
              <a:latin typeface="Times New Roman"/>
              <a:cs typeface="Times New Roman"/>
            </a:rPr>
            <a:t>Отбасының</a:t>
          </a:r>
          <a:r>
            <a:rPr lang="ru-RU" sz="1400" dirty="0">
              <a:latin typeface="Times New Roman"/>
              <a:cs typeface="Times New Roman"/>
            </a:rPr>
            <a:t> </a:t>
          </a:r>
          <a:r>
            <a:rPr lang="ru-RU" sz="1400" dirty="0" err="1">
              <a:latin typeface="Times New Roman"/>
              <a:cs typeface="Times New Roman"/>
            </a:rPr>
            <a:t>қиын</a:t>
          </a:r>
          <a:r>
            <a:rPr lang="ru-RU" sz="1400" dirty="0">
              <a:latin typeface="Times New Roman"/>
              <a:cs typeface="Times New Roman"/>
            </a:rPr>
            <a:t> </a:t>
          </a:r>
          <a:r>
            <a:rPr lang="ru-RU" sz="1400" dirty="0" err="1">
              <a:latin typeface="Times New Roman"/>
              <a:cs typeface="Times New Roman"/>
            </a:rPr>
            <a:t>жағдайы</a:t>
          </a:r>
          <a:r>
            <a:rPr lang="ru-RU" sz="1400" dirty="0">
              <a:latin typeface="Times New Roman"/>
              <a:cs typeface="Times New Roman"/>
            </a:rPr>
            <a:t> бала </a:t>
          </a:r>
          <a:r>
            <a:rPr lang="ru-RU" sz="1400" dirty="0" err="1">
              <a:latin typeface="Times New Roman"/>
              <a:cs typeface="Times New Roman"/>
            </a:rPr>
            <a:t>тәрбиесіне</a:t>
          </a:r>
          <a:r>
            <a:rPr lang="ru-RU" sz="1400" dirty="0">
              <a:latin typeface="Times New Roman"/>
              <a:cs typeface="Times New Roman"/>
            </a:rPr>
            <a:t> </a:t>
          </a:r>
          <a:r>
            <a:rPr lang="ru-RU" sz="1400" dirty="0" err="1">
              <a:latin typeface="Times New Roman"/>
              <a:cs typeface="Times New Roman"/>
            </a:rPr>
            <a:t>кері</a:t>
          </a:r>
          <a:r>
            <a:rPr lang="ru-RU" sz="1400" dirty="0">
              <a:latin typeface="Times New Roman"/>
              <a:cs typeface="Times New Roman"/>
            </a:rPr>
            <a:t> </a:t>
          </a:r>
          <a:r>
            <a:rPr lang="ru-RU" sz="1400" dirty="0" err="1">
              <a:latin typeface="Times New Roman"/>
              <a:cs typeface="Times New Roman"/>
            </a:rPr>
            <a:t>әсер</a:t>
          </a:r>
          <a:r>
            <a:rPr lang="ru-RU" sz="1400" dirty="0">
              <a:latin typeface="Times New Roman"/>
              <a:cs typeface="Times New Roman"/>
            </a:rPr>
            <a:t> </a:t>
          </a:r>
          <a:r>
            <a:rPr lang="ru-RU" sz="1400" dirty="0" err="1">
              <a:latin typeface="Times New Roman"/>
              <a:cs typeface="Times New Roman"/>
            </a:rPr>
            <a:t>ететіні</a:t>
          </a:r>
          <a:r>
            <a:rPr lang="ru-RU" sz="1400" dirty="0">
              <a:latin typeface="Times New Roman"/>
              <a:cs typeface="Times New Roman"/>
            </a:rPr>
            <a:t> </a:t>
          </a:r>
          <a:r>
            <a:rPr lang="ru-RU" sz="1400" dirty="0" err="1">
              <a:latin typeface="Times New Roman"/>
              <a:cs typeface="Times New Roman"/>
            </a:rPr>
            <a:t>бұрын</a:t>
          </a:r>
          <a:r>
            <a:rPr lang="ru-RU" sz="1400" dirty="0">
              <a:latin typeface="Times New Roman"/>
              <a:cs typeface="Times New Roman"/>
            </a:rPr>
            <a:t> да </a:t>
          </a:r>
          <a:r>
            <a:rPr lang="ru-RU" sz="1400" dirty="0" err="1">
              <a:latin typeface="Times New Roman"/>
              <a:cs typeface="Times New Roman"/>
            </a:rPr>
            <a:t>бірнеше</a:t>
          </a:r>
          <a:r>
            <a:rPr lang="ru-RU" sz="1400" dirty="0">
              <a:latin typeface="Times New Roman"/>
              <a:cs typeface="Times New Roman"/>
            </a:rPr>
            <a:t> </a:t>
          </a:r>
          <a:r>
            <a:rPr lang="ru-RU" sz="1400" dirty="0" err="1">
              <a:latin typeface="Times New Roman"/>
              <a:cs typeface="Times New Roman"/>
            </a:rPr>
            <a:t>рет</a:t>
          </a:r>
          <a:r>
            <a:rPr lang="ru-RU" sz="1400" dirty="0">
              <a:latin typeface="Times New Roman"/>
              <a:cs typeface="Times New Roman"/>
            </a:rPr>
            <a:t> </a:t>
          </a:r>
          <a:r>
            <a:rPr lang="ru-RU" sz="1400" dirty="0" err="1">
              <a:latin typeface="Times New Roman"/>
              <a:cs typeface="Times New Roman"/>
            </a:rPr>
            <a:t>дәлелденгені</a:t>
          </a:r>
          <a:r>
            <a:rPr lang="ru-RU" sz="1400" dirty="0">
              <a:latin typeface="Times New Roman"/>
              <a:cs typeface="Times New Roman"/>
            </a:rPr>
            <a:t> </a:t>
          </a:r>
          <a:r>
            <a:rPr lang="ru-RU" sz="1400" dirty="0" err="1">
              <a:latin typeface="Times New Roman"/>
              <a:cs typeface="Times New Roman"/>
            </a:rPr>
            <a:t>ақиқат</a:t>
          </a:r>
          <a:r>
            <a:rPr lang="ru-RU" sz="1400" dirty="0">
              <a:latin typeface="Times New Roman"/>
              <a:cs typeface="Times New Roman"/>
            </a:rPr>
            <a:t>. </a:t>
          </a:r>
          <a:r>
            <a:rPr lang="ru-RU" sz="1400" dirty="0" err="1">
              <a:latin typeface="Times New Roman"/>
              <a:cs typeface="Times New Roman"/>
            </a:rPr>
            <a:t>Қалыптағы</a:t>
          </a:r>
          <a:r>
            <a:rPr lang="ru-RU" sz="1400" dirty="0">
              <a:latin typeface="Times New Roman"/>
              <a:cs typeface="Times New Roman"/>
            </a:rPr>
            <a:t> </a:t>
          </a:r>
          <a:r>
            <a:rPr lang="ru-RU" sz="1400" dirty="0" err="1">
              <a:latin typeface="Times New Roman"/>
              <a:cs typeface="Times New Roman"/>
            </a:rPr>
            <a:t>отбасыдан</a:t>
          </a:r>
          <a:r>
            <a:rPr lang="ru-RU" sz="1400" dirty="0">
              <a:latin typeface="Times New Roman"/>
              <a:cs typeface="Times New Roman"/>
            </a:rPr>
            <a:t> «</a:t>
          </a:r>
          <a:r>
            <a:rPr lang="ru-RU" sz="1400" dirty="0" err="1">
              <a:latin typeface="Times New Roman"/>
              <a:cs typeface="Times New Roman"/>
            </a:rPr>
            <a:t>қиын</a:t>
          </a:r>
          <a:r>
            <a:rPr lang="ru-RU" sz="1400" dirty="0">
              <a:latin typeface="Times New Roman"/>
              <a:cs typeface="Times New Roman"/>
            </a:rPr>
            <a:t>» бала </a:t>
          </a:r>
          <a:r>
            <a:rPr lang="ru-RU" sz="1400" dirty="0" err="1">
              <a:latin typeface="Times New Roman"/>
              <a:cs typeface="Times New Roman"/>
            </a:rPr>
            <a:t>шыға</a:t>
          </a:r>
          <a:r>
            <a:rPr lang="ru-RU" sz="1400" dirty="0">
              <a:latin typeface="Times New Roman"/>
              <a:cs typeface="Times New Roman"/>
            </a:rPr>
            <a:t> </a:t>
          </a:r>
          <a:r>
            <a:rPr lang="ru-RU" sz="1400" dirty="0" err="1">
              <a:latin typeface="Times New Roman"/>
              <a:cs typeface="Times New Roman"/>
            </a:rPr>
            <a:t>қоймайтыны</a:t>
          </a:r>
          <a:r>
            <a:rPr lang="ru-RU" sz="1400" dirty="0">
              <a:latin typeface="Times New Roman"/>
              <a:cs typeface="Times New Roman"/>
            </a:rPr>
            <a:t> </a:t>
          </a:r>
          <a:r>
            <a:rPr lang="ru-RU" sz="1400" dirty="0" err="1">
              <a:latin typeface="Times New Roman"/>
              <a:cs typeface="Times New Roman"/>
            </a:rPr>
            <a:t>белгілі</a:t>
          </a:r>
          <a:r>
            <a:rPr lang="ru-RU" sz="1400" dirty="0">
              <a:latin typeface="Times New Roman"/>
              <a:cs typeface="Times New Roman"/>
            </a:rPr>
            <a:t>. </a:t>
          </a:r>
        </a:p>
      </dgm:t>
    </dgm:pt>
    <dgm:pt modelId="{7F47A2E1-78DD-412F-ABC2-7A52EB7741B2}" type="parTrans" cxnId="{6471FE4B-7668-4D26-B6A6-3C7A64092D71}">
      <dgm:prSet/>
      <dgm:spPr/>
      <dgm:t>
        <a:bodyPr/>
        <a:lstStyle/>
        <a:p>
          <a:endParaRPr lang="en-US"/>
        </a:p>
      </dgm:t>
    </dgm:pt>
    <dgm:pt modelId="{F24A324D-24E6-4A49-BEC1-1C98AA0F2BD4}" type="sibTrans" cxnId="{6471FE4B-7668-4D26-B6A6-3C7A64092D71}">
      <dgm:prSet phldrT="4" phldr="0"/>
      <dgm:spPr/>
      <dgm:t>
        <a:bodyPr/>
        <a:lstStyle/>
        <a:p>
          <a:r>
            <a:rPr lang="en-US"/>
            <a:t>4</a:t>
          </a:r>
        </a:p>
      </dgm:t>
    </dgm:pt>
    <dgm:pt modelId="{B6D64807-B8D3-4468-9152-EEE9D2DC2DD5}" type="pres">
      <dgm:prSet presAssocID="{57AAC6B2-0D35-4F2C-9A8B-CDB3ED5AA201}" presName="linearFlow" presStyleCnt="0">
        <dgm:presLayoutVars>
          <dgm:dir/>
          <dgm:animLvl val="lvl"/>
          <dgm:resizeHandles val="exact"/>
        </dgm:presLayoutVars>
      </dgm:prSet>
      <dgm:spPr/>
      <dgm:t>
        <a:bodyPr/>
        <a:lstStyle/>
        <a:p>
          <a:endParaRPr lang="ru-RU"/>
        </a:p>
      </dgm:t>
    </dgm:pt>
    <dgm:pt modelId="{69D95959-CB83-4A44-B318-AA51E27DBA0E}" type="pres">
      <dgm:prSet presAssocID="{1947AE5D-9530-4790-865C-B768223985B4}" presName="compositeNode" presStyleCnt="0"/>
      <dgm:spPr/>
    </dgm:pt>
    <dgm:pt modelId="{67DFF090-E5D4-4504-89A2-685B6FA02EEB}" type="pres">
      <dgm:prSet presAssocID="{1947AE5D-9530-4790-865C-B768223985B4}" presName="parTx" presStyleLbl="node1" presStyleIdx="0" presStyleCnt="0">
        <dgm:presLayoutVars>
          <dgm:chMax val="0"/>
          <dgm:chPref val="0"/>
          <dgm:bulletEnabled val="1"/>
        </dgm:presLayoutVars>
      </dgm:prSet>
      <dgm:spPr/>
    </dgm:pt>
    <dgm:pt modelId="{5AB5CC87-3847-4906-BFE8-D1029237E391}" type="pres">
      <dgm:prSet presAssocID="{1947AE5D-9530-4790-865C-B768223985B4}" presName="parSh" presStyleCnt="0"/>
      <dgm:spPr/>
    </dgm:pt>
    <dgm:pt modelId="{E88FA8EA-643F-4EE8-BFA8-6A96D97EB841}" type="pres">
      <dgm:prSet presAssocID="{1947AE5D-9530-4790-865C-B768223985B4}" presName="lineNode" presStyleLbl="alignAccFollowNode1" presStyleIdx="0" presStyleCnt="12"/>
      <dgm:spPr/>
    </dgm:pt>
    <dgm:pt modelId="{EB06D941-C23D-4BF6-BF5D-2840AF3986E8}" type="pres">
      <dgm:prSet presAssocID="{1947AE5D-9530-4790-865C-B768223985B4}" presName="lineArrowNode" presStyleLbl="alignAccFollowNode1" presStyleIdx="1" presStyleCnt="12"/>
      <dgm:spPr/>
    </dgm:pt>
    <dgm:pt modelId="{1D16D8FD-B3B8-4220-B71A-F0791BB24EAF}" type="pres">
      <dgm:prSet presAssocID="{24A57A2C-1A28-47CF-BAEB-199DF278AF9B}" presName="sibTransNodeCircle" presStyleLbl="alignNode1" presStyleIdx="0" presStyleCnt="4">
        <dgm:presLayoutVars>
          <dgm:chMax val="0"/>
          <dgm:bulletEnabled/>
        </dgm:presLayoutVars>
      </dgm:prSet>
      <dgm:spPr/>
      <dgm:t>
        <a:bodyPr/>
        <a:lstStyle/>
        <a:p>
          <a:endParaRPr lang="ru-RU"/>
        </a:p>
      </dgm:t>
    </dgm:pt>
    <dgm:pt modelId="{F4295476-F855-467A-B901-61741411B1B8}" type="pres">
      <dgm:prSet presAssocID="{24A57A2C-1A28-47CF-BAEB-199DF278AF9B}" presName="spacerBetweenCircleAndCallout" presStyleCnt="0">
        <dgm:presLayoutVars/>
      </dgm:prSet>
      <dgm:spPr/>
    </dgm:pt>
    <dgm:pt modelId="{EDB81CA0-EE8D-4760-81F5-C128AC5B9809}" type="pres">
      <dgm:prSet presAssocID="{1947AE5D-9530-4790-865C-B768223985B4}" presName="nodeText" presStyleLbl="alignAccFollowNode1" presStyleIdx="2" presStyleCnt="12">
        <dgm:presLayoutVars>
          <dgm:bulletEnabled val="1"/>
        </dgm:presLayoutVars>
      </dgm:prSet>
      <dgm:spPr/>
      <dgm:t>
        <a:bodyPr/>
        <a:lstStyle/>
        <a:p>
          <a:endParaRPr lang="ru-RU"/>
        </a:p>
      </dgm:t>
    </dgm:pt>
    <dgm:pt modelId="{A1C29D3D-27A2-4C9F-A9A6-1365A22B5919}" type="pres">
      <dgm:prSet presAssocID="{24A57A2C-1A28-47CF-BAEB-199DF278AF9B}" presName="sibTransComposite" presStyleCnt="0"/>
      <dgm:spPr/>
    </dgm:pt>
    <dgm:pt modelId="{03430488-1130-4585-B475-5450913FB743}" type="pres">
      <dgm:prSet presAssocID="{E4CDFEA0-E375-4026-AF3F-8E2BF98B9DAE}" presName="compositeNode" presStyleCnt="0"/>
      <dgm:spPr/>
    </dgm:pt>
    <dgm:pt modelId="{FB111D78-B74B-42DB-A783-7ADA0F283CD3}" type="pres">
      <dgm:prSet presAssocID="{E4CDFEA0-E375-4026-AF3F-8E2BF98B9DAE}" presName="parTx" presStyleLbl="node1" presStyleIdx="0" presStyleCnt="0">
        <dgm:presLayoutVars>
          <dgm:chMax val="0"/>
          <dgm:chPref val="0"/>
          <dgm:bulletEnabled val="1"/>
        </dgm:presLayoutVars>
      </dgm:prSet>
      <dgm:spPr/>
    </dgm:pt>
    <dgm:pt modelId="{73607128-1C1F-460E-98E3-C7474ACFE1BF}" type="pres">
      <dgm:prSet presAssocID="{E4CDFEA0-E375-4026-AF3F-8E2BF98B9DAE}" presName="parSh" presStyleCnt="0"/>
      <dgm:spPr/>
    </dgm:pt>
    <dgm:pt modelId="{5DB0C504-D063-41D6-A169-0E8A6BAE8CBA}" type="pres">
      <dgm:prSet presAssocID="{E4CDFEA0-E375-4026-AF3F-8E2BF98B9DAE}" presName="lineNode" presStyleLbl="alignAccFollowNode1" presStyleIdx="3" presStyleCnt="12"/>
      <dgm:spPr/>
    </dgm:pt>
    <dgm:pt modelId="{77A4BC5B-13BB-45C4-87A1-BA5D01DD6F8F}" type="pres">
      <dgm:prSet presAssocID="{E4CDFEA0-E375-4026-AF3F-8E2BF98B9DAE}" presName="lineArrowNode" presStyleLbl="alignAccFollowNode1" presStyleIdx="4" presStyleCnt="12"/>
      <dgm:spPr/>
    </dgm:pt>
    <dgm:pt modelId="{6B31D5A2-8640-4C76-8791-B763AE4F5871}" type="pres">
      <dgm:prSet presAssocID="{7A01ED02-60BC-4FDA-B810-27F557A81912}" presName="sibTransNodeCircle" presStyleLbl="alignNode1" presStyleIdx="1" presStyleCnt="4">
        <dgm:presLayoutVars>
          <dgm:chMax val="0"/>
          <dgm:bulletEnabled/>
        </dgm:presLayoutVars>
      </dgm:prSet>
      <dgm:spPr/>
      <dgm:t>
        <a:bodyPr/>
        <a:lstStyle/>
        <a:p>
          <a:endParaRPr lang="ru-RU"/>
        </a:p>
      </dgm:t>
    </dgm:pt>
    <dgm:pt modelId="{F9446017-75FC-4358-A8DC-2F3406D3CFEB}" type="pres">
      <dgm:prSet presAssocID="{7A01ED02-60BC-4FDA-B810-27F557A81912}" presName="spacerBetweenCircleAndCallout" presStyleCnt="0">
        <dgm:presLayoutVars/>
      </dgm:prSet>
      <dgm:spPr/>
    </dgm:pt>
    <dgm:pt modelId="{E250E7EB-9B77-442F-8CCF-06EA237EF001}" type="pres">
      <dgm:prSet presAssocID="{E4CDFEA0-E375-4026-AF3F-8E2BF98B9DAE}" presName="nodeText" presStyleLbl="alignAccFollowNode1" presStyleIdx="5" presStyleCnt="12">
        <dgm:presLayoutVars>
          <dgm:bulletEnabled val="1"/>
        </dgm:presLayoutVars>
      </dgm:prSet>
      <dgm:spPr/>
      <dgm:t>
        <a:bodyPr/>
        <a:lstStyle/>
        <a:p>
          <a:endParaRPr lang="ru-RU"/>
        </a:p>
      </dgm:t>
    </dgm:pt>
    <dgm:pt modelId="{F9C44895-CCAC-4B22-8992-FA41316EAAA0}" type="pres">
      <dgm:prSet presAssocID="{7A01ED02-60BC-4FDA-B810-27F557A81912}" presName="sibTransComposite" presStyleCnt="0"/>
      <dgm:spPr/>
    </dgm:pt>
    <dgm:pt modelId="{1FF2787D-5E72-4785-A055-D53E0F20C2D4}" type="pres">
      <dgm:prSet presAssocID="{CC32E837-F465-4902-9483-2F62D12FEE38}" presName="compositeNode" presStyleCnt="0"/>
      <dgm:spPr/>
    </dgm:pt>
    <dgm:pt modelId="{6190623A-7106-47FD-8B23-9F419A2E7723}" type="pres">
      <dgm:prSet presAssocID="{CC32E837-F465-4902-9483-2F62D12FEE38}" presName="parTx" presStyleLbl="node1" presStyleIdx="0" presStyleCnt="0">
        <dgm:presLayoutVars>
          <dgm:chMax val="0"/>
          <dgm:chPref val="0"/>
          <dgm:bulletEnabled val="1"/>
        </dgm:presLayoutVars>
      </dgm:prSet>
      <dgm:spPr/>
    </dgm:pt>
    <dgm:pt modelId="{0F8CA94F-99E4-4195-9B8E-C2AB7B5BD6CF}" type="pres">
      <dgm:prSet presAssocID="{CC32E837-F465-4902-9483-2F62D12FEE38}" presName="parSh" presStyleCnt="0"/>
      <dgm:spPr/>
    </dgm:pt>
    <dgm:pt modelId="{25F0ED51-2333-413A-B1B7-01C092E8A3EF}" type="pres">
      <dgm:prSet presAssocID="{CC32E837-F465-4902-9483-2F62D12FEE38}" presName="lineNode" presStyleLbl="alignAccFollowNode1" presStyleIdx="6" presStyleCnt="12"/>
      <dgm:spPr/>
    </dgm:pt>
    <dgm:pt modelId="{E54EC06B-1DB4-4292-AD1E-6821B4C5638C}" type="pres">
      <dgm:prSet presAssocID="{CC32E837-F465-4902-9483-2F62D12FEE38}" presName="lineArrowNode" presStyleLbl="alignAccFollowNode1" presStyleIdx="7" presStyleCnt="12"/>
      <dgm:spPr/>
    </dgm:pt>
    <dgm:pt modelId="{FDB8362C-6684-4A24-A4F7-0DA0EA8444D9}" type="pres">
      <dgm:prSet presAssocID="{D65BD0F3-E98C-4376-9E6C-E0A7DF141968}" presName="sibTransNodeCircle" presStyleLbl="alignNode1" presStyleIdx="2" presStyleCnt="4">
        <dgm:presLayoutVars>
          <dgm:chMax val="0"/>
          <dgm:bulletEnabled/>
        </dgm:presLayoutVars>
      </dgm:prSet>
      <dgm:spPr/>
      <dgm:t>
        <a:bodyPr/>
        <a:lstStyle/>
        <a:p>
          <a:endParaRPr lang="ru-RU"/>
        </a:p>
      </dgm:t>
    </dgm:pt>
    <dgm:pt modelId="{FBC34586-A7F9-4A6F-ADEE-0D8675C639DC}" type="pres">
      <dgm:prSet presAssocID="{D65BD0F3-E98C-4376-9E6C-E0A7DF141968}" presName="spacerBetweenCircleAndCallout" presStyleCnt="0">
        <dgm:presLayoutVars/>
      </dgm:prSet>
      <dgm:spPr/>
    </dgm:pt>
    <dgm:pt modelId="{D1B132A4-D70B-4C8D-997A-7216B350B2EF}" type="pres">
      <dgm:prSet presAssocID="{CC32E837-F465-4902-9483-2F62D12FEE38}" presName="nodeText" presStyleLbl="alignAccFollowNode1" presStyleIdx="8" presStyleCnt="12" custScaleX="110793">
        <dgm:presLayoutVars>
          <dgm:bulletEnabled val="1"/>
        </dgm:presLayoutVars>
      </dgm:prSet>
      <dgm:spPr/>
      <dgm:t>
        <a:bodyPr/>
        <a:lstStyle/>
        <a:p>
          <a:endParaRPr lang="ru-RU"/>
        </a:p>
      </dgm:t>
    </dgm:pt>
    <dgm:pt modelId="{F2E0579C-F5FE-46C5-87D4-EEBBB9B77604}" type="pres">
      <dgm:prSet presAssocID="{D65BD0F3-E98C-4376-9E6C-E0A7DF141968}" presName="sibTransComposite" presStyleCnt="0"/>
      <dgm:spPr/>
    </dgm:pt>
    <dgm:pt modelId="{69D129D5-D583-4AD5-B957-78FFDB9BC165}" type="pres">
      <dgm:prSet presAssocID="{4655C3BE-F36D-43A6-AA4B-7D7926D507DE}" presName="compositeNode" presStyleCnt="0"/>
      <dgm:spPr/>
    </dgm:pt>
    <dgm:pt modelId="{A8363959-1239-4F05-96AE-A9A814F6DF83}" type="pres">
      <dgm:prSet presAssocID="{4655C3BE-F36D-43A6-AA4B-7D7926D507DE}" presName="parTx" presStyleLbl="node1" presStyleIdx="0" presStyleCnt="0">
        <dgm:presLayoutVars>
          <dgm:chMax val="0"/>
          <dgm:chPref val="0"/>
          <dgm:bulletEnabled val="1"/>
        </dgm:presLayoutVars>
      </dgm:prSet>
      <dgm:spPr/>
    </dgm:pt>
    <dgm:pt modelId="{73AC4946-6B1D-4F29-9FDD-D133663BFA0A}" type="pres">
      <dgm:prSet presAssocID="{4655C3BE-F36D-43A6-AA4B-7D7926D507DE}" presName="parSh" presStyleCnt="0"/>
      <dgm:spPr/>
    </dgm:pt>
    <dgm:pt modelId="{025E1CE2-37A1-4B73-B09D-06872CD93FC4}" type="pres">
      <dgm:prSet presAssocID="{4655C3BE-F36D-43A6-AA4B-7D7926D507DE}" presName="lineNode" presStyleLbl="alignAccFollowNode1" presStyleIdx="9" presStyleCnt="12"/>
      <dgm:spPr/>
    </dgm:pt>
    <dgm:pt modelId="{746593CE-43BB-4C72-A5F7-C145EA66A985}" type="pres">
      <dgm:prSet presAssocID="{4655C3BE-F36D-43A6-AA4B-7D7926D507DE}" presName="lineArrowNode" presStyleLbl="alignAccFollowNode1" presStyleIdx="10" presStyleCnt="12"/>
      <dgm:spPr/>
    </dgm:pt>
    <dgm:pt modelId="{B73675A3-0DB6-4BC9-A895-C38BDA104F0F}" type="pres">
      <dgm:prSet presAssocID="{F24A324D-24E6-4A49-BEC1-1C98AA0F2BD4}" presName="sibTransNodeCircle" presStyleLbl="alignNode1" presStyleIdx="3" presStyleCnt="4">
        <dgm:presLayoutVars>
          <dgm:chMax val="0"/>
          <dgm:bulletEnabled/>
        </dgm:presLayoutVars>
      </dgm:prSet>
      <dgm:spPr/>
      <dgm:t>
        <a:bodyPr/>
        <a:lstStyle/>
        <a:p>
          <a:endParaRPr lang="ru-RU"/>
        </a:p>
      </dgm:t>
    </dgm:pt>
    <dgm:pt modelId="{EC1D7190-DCBE-4672-8EF3-4CB68DECE2B7}" type="pres">
      <dgm:prSet presAssocID="{F24A324D-24E6-4A49-BEC1-1C98AA0F2BD4}" presName="spacerBetweenCircleAndCallout" presStyleCnt="0">
        <dgm:presLayoutVars/>
      </dgm:prSet>
      <dgm:spPr/>
    </dgm:pt>
    <dgm:pt modelId="{5BFF7789-0DD8-4FFA-9288-36580BBA9F0B}" type="pres">
      <dgm:prSet presAssocID="{4655C3BE-F36D-43A6-AA4B-7D7926D507DE}" presName="nodeText" presStyleLbl="alignAccFollowNode1" presStyleIdx="11" presStyleCnt="12">
        <dgm:presLayoutVars>
          <dgm:bulletEnabled val="1"/>
        </dgm:presLayoutVars>
      </dgm:prSet>
      <dgm:spPr/>
      <dgm:t>
        <a:bodyPr/>
        <a:lstStyle/>
        <a:p>
          <a:endParaRPr lang="ru-RU"/>
        </a:p>
      </dgm:t>
    </dgm:pt>
  </dgm:ptLst>
  <dgm:cxnLst>
    <dgm:cxn modelId="{E38B5F14-56F4-4ACA-B947-23720CBBDEC5}" srcId="{57AAC6B2-0D35-4F2C-9A8B-CDB3ED5AA201}" destId="{1947AE5D-9530-4790-865C-B768223985B4}" srcOrd="0" destOrd="0" parTransId="{C5238BA7-5CB3-4912-AC12-22BACB19920D}" sibTransId="{24A57A2C-1A28-47CF-BAEB-199DF278AF9B}"/>
    <dgm:cxn modelId="{55603D34-F11B-409E-9F62-016468A61F14}" type="presOf" srcId="{4655C3BE-F36D-43A6-AA4B-7D7926D507DE}" destId="{5BFF7789-0DD8-4FFA-9288-36580BBA9F0B}" srcOrd="0" destOrd="0" presId="urn:microsoft.com/office/officeart/2016/7/layout/LinearArrowProcessNumbered"/>
    <dgm:cxn modelId="{D384E6D3-CB36-4B5D-B1A1-D6A91BC41F5B}" type="presOf" srcId="{CC32E837-F465-4902-9483-2F62D12FEE38}" destId="{D1B132A4-D70B-4C8D-997A-7216B350B2EF}" srcOrd="0" destOrd="0" presId="urn:microsoft.com/office/officeart/2016/7/layout/LinearArrowProcessNumbered"/>
    <dgm:cxn modelId="{6471FE4B-7668-4D26-B6A6-3C7A64092D71}" srcId="{57AAC6B2-0D35-4F2C-9A8B-CDB3ED5AA201}" destId="{4655C3BE-F36D-43A6-AA4B-7D7926D507DE}" srcOrd="3" destOrd="0" parTransId="{7F47A2E1-78DD-412F-ABC2-7A52EB7741B2}" sibTransId="{F24A324D-24E6-4A49-BEC1-1C98AA0F2BD4}"/>
    <dgm:cxn modelId="{FE160398-7F17-4143-9C03-F62128A6D1A1}" type="presOf" srcId="{7A01ED02-60BC-4FDA-B810-27F557A81912}" destId="{6B31D5A2-8640-4C76-8791-B763AE4F5871}" srcOrd="0" destOrd="0" presId="urn:microsoft.com/office/officeart/2016/7/layout/LinearArrowProcessNumbered"/>
    <dgm:cxn modelId="{36C94003-84FA-420C-A711-26FE21A76AE1}" type="presOf" srcId="{F24A324D-24E6-4A49-BEC1-1C98AA0F2BD4}" destId="{B73675A3-0DB6-4BC9-A895-C38BDA104F0F}" srcOrd="0" destOrd="0" presId="urn:microsoft.com/office/officeart/2016/7/layout/LinearArrowProcessNumbered"/>
    <dgm:cxn modelId="{64A77AC6-052F-43C2-8452-BE440FD716F6}" type="presOf" srcId="{1947AE5D-9530-4790-865C-B768223985B4}" destId="{EDB81CA0-EE8D-4760-81F5-C128AC5B9809}" srcOrd="0" destOrd="0" presId="urn:microsoft.com/office/officeart/2016/7/layout/LinearArrowProcessNumbered"/>
    <dgm:cxn modelId="{241357B8-EE19-4E17-9623-641E72B6726F}" srcId="{57AAC6B2-0D35-4F2C-9A8B-CDB3ED5AA201}" destId="{E4CDFEA0-E375-4026-AF3F-8E2BF98B9DAE}" srcOrd="1" destOrd="0" parTransId="{5968D120-7E82-4C29-B7E8-3D3B226B1F1C}" sibTransId="{7A01ED02-60BC-4FDA-B810-27F557A81912}"/>
    <dgm:cxn modelId="{C7556B32-BB42-4F0C-BB56-A346B993457C}" type="presOf" srcId="{57AAC6B2-0D35-4F2C-9A8B-CDB3ED5AA201}" destId="{B6D64807-B8D3-4468-9152-EEE9D2DC2DD5}" srcOrd="0" destOrd="0" presId="urn:microsoft.com/office/officeart/2016/7/layout/LinearArrowProcessNumbered"/>
    <dgm:cxn modelId="{9845B9FF-E370-462A-BD5E-1AFDC07128D7}" srcId="{57AAC6B2-0D35-4F2C-9A8B-CDB3ED5AA201}" destId="{CC32E837-F465-4902-9483-2F62D12FEE38}" srcOrd="2" destOrd="0" parTransId="{4496CBED-EAE6-419D-80E6-AE6BE1023CEA}" sibTransId="{D65BD0F3-E98C-4376-9E6C-E0A7DF141968}"/>
    <dgm:cxn modelId="{1E525F13-38C7-4FF4-8E9B-454CD3958392}" type="presOf" srcId="{E4CDFEA0-E375-4026-AF3F-8E2BF98B9DAE}" destId="{E250E7EB-9B77-442F-8CCF-06EA237EF001}" srcOrd="0" destOrd="0" presId="urn:microsoft.com/office/officeart/2016/7/layout/LinearArrowProcessNumbered"/>
    <dgm:cxn modelId="{607D1945-98A7-4EDF-8BFD-EB7CE0307F69}" type="presOf" srcId="{D65BD0F3-E98C-4376-9E6C-E0A7DF141968}" destId="{FDB8362C-6684-4A24-A4F7-0DA0EA8444D9}" srcOrd="0" destOrd="0" presId="urn:microsoft.com/office/officeart/2016/7/layout/LinearArrowProcessNumbered"/>
    <dgm:cxn modelId="{8597AC7D-CA75-4662-BB64-FDF98B549D7E}" type="presOf" srcId="{24A57A2C-1A28-47CF-BAEB-199DF278AF9B}" destId="{1D16D8FD-B3B8-4220-B71A-F0791BB24EAF}" srcOrd="0" destOrd="0" presId="urn:microsoft.com/office/officeart/2016/7/layout/LinearArrowProcessNumbered"/>
    <dgm:cxn modelId="{B249038F-C3C4-412C-8001-3D2E19716B1D}" type="presParOf" srcId="{B6D64807-B8D3-4468-9152-EEE9D2DC2DD5}" destId="{69D95959-CB83-4A44-B318-AA51E27DBA0E}" srcOrd="0" destOrd="0" presId="urn:microsoft.com/office/officeart/2016/7/layout/LinearArrowProcessNumbered"/>
    <dgm:cxn modelId="{A2470DEC-157A-45DF-AA94-1268169FF1F6}" type="presParOf" srcId="{69D95959-CB83-4A44-B318-AA51E27DBA0E}" destId="{67DFF090-E5D4-4504-89A2-685B6FA02EEB}" srcOrd="0" destOrd="0" presId="urn:microsoft.com/office/officeart/2016/7/layout/LinearArrowProcessNumbered"/>
    <dgm:cxn modelId="{3AAD9886-FFCE-479F-B268-9673B1B69138}" type="presParOf" srcId="{69D95959-CB83-4A44-B318-AA51E27DBA0E}" destId="{5AB5CC87-3847-4906-BFE8-D1029237E391}" srcOrd="1" destOrd="0" presId="urn:microsoft.com/office/officeart/2016/7/layout/LinearArrowProcessNumbered"/>
    <dgm:cxn modelId="{57486661-D610-4891-9D3C-129730C24C06}" type="presParOf" srcId="{5AB5CC87-3847-4906-BFE8-D1029237E391}" destId="{E88FA8EA-643F-4EE8-BFA8-6A96D97EB841}" srcOrd="0" destOrd="0" presId="urn:microsoft.com/office/officeart/2016/7/layout/LinearArrowProcessNumbered"/>
    <dgm:cxn modelId="{FE372C9C-22A9-40F3-B215-CF8B09D60502}" type="presParOf" srcId="{5AB5CC87-3847-4906-BFE8-D1029237E391}" destId="{EB06D941-C23D-4BF6-BF5D-2840AF3986E8}" srcOrd="1" destOrd="0" presId="urn:microsoft.com/office/officeart/2016/7/layout/LinearArrowProcessNumbered"/>
    <dgm:cxn modelId="{3A5C9834-E427-485A-B7B9-7A4EC792BD48}" type="presParOf" srcId="{5AB5CC87-3847-4906-BFE8-D1029237E391}" destId="{1D16D8FD-B3B8-4220-B71A-F0791BB24EAF}" srcOrd="2" destOrd="0" presId="urn:microsoft.com/office/officeart/2016/7/layout/LinearArrowProcessNumbered"/>
    <dgm:cxn modelId="{5E30F835-0101-422C-897D-96B9482B5159}" type="presParOf" srcId="{5AB5CC87-3847-4906-BFE8-D1029237E391}" destId="{F4295476-F855-467A-B901-61741411B1B8}" srcOrd="3" destOrd="0" presId="urn:microsoft.com/office/officeart/2016/7/layout/LinearArrowProcessNumbered"/>
    <dgm:cxn modelId="{49A5AA8E-492D-4569-B267-80CD5BAAE8B8}" type="presParOf" srcId="{69D95959-CB83-4A44-B318-AA51E27DBA0E}" destId="{EDB81CA0-EE8D-4760-81F5-C128AC5B9809}" srcOrd="2" destOrd="0" presId="urn:microsoft.com/office/officeart/2016/7/layout/LinearArrowProcessNumbered"/>
    <dgm:cxn modelId="{DA5D6F5D-9A7C-48CB-BA34-D9137519041B}" type="presParOf" srcId="{B6D64807-B8D3-4468-9152-EEE9D2DC2DD5}" destId="{A1C29D3D-27A2-4C9F-A9A6-1365A22B5919}" srcOrd="1" destOrd="0" presId="urn:microsoft.com/office/officeart/2016/7/layout/LinearArrowProcessNumbered"/>
    <dgm:cxn modelId="{6DC665F8-9BDC-472E-BDAE-368357022397}" type="presParOf" srcId="{B6D64807-B8D3-4468-9152-EEE9D2DC2DD5}" destId="{03430488-1130-4585-B475-5450913FB743}" srcOrd="2" destOrd="0" presId="urn:microsoft.com/office/officeart/2016/7/layout/LinearArrowProcessNumbered"/>
    <dgm:cxn modelId="{4C006E86-36AC-48EA-A7C3-20AED178883F}" type="presParOf" srcId="{03430488-1130-4585-B475-5450913FB743}" destId="{FB111D78-B74B-42DB-A783-7ADA0F283CD3}" srcOrd="0" destOrd="0" presId="urn:microsoft.com/office/officeart/2016/7/layout/LinearArrowProcessNumbered"/>
    <dgm:cxn modelId="{BBD0B453-6AAC-4304-AAF2-6726B5DB71BB}" type="presParOf" srcId="{03430488-1130-4585-B475-5450913FB743}" destId="{73607128-1C1F-460E-98E3-C7474ACFE1BF}" srcOrd="1" destOrd="0" presId="urn:microsoft.com/office/officeart/2016/7/layout/LinearArrowProcessNumbered"/>
    <dgm:cxn modelId="{51917B56-05AE-4857-86A0-F7E0D14BD20F}" type="presParOf" srcId="{73607128-1C1F-460E-98E3-C7474ACFE1BF}" destId="{5DB0C504-D063-41D6-A169-0E8A6BAE8CBA}" srcOrd="0" destOrd="0" presId="urn:microsoft.com/office/officeart/2016/7/layout/LinearArrowProcessNumbered"/>
    <dgm:cxn modelId="{3953D737-A10E-4BC3-9D2A-AA75D423D3EF}" type="presParOf" srcId="{73607128-1C1F-460E-98E3-C7474ACFE1BF}" destId="{77A4BC5B-13BB-45C4-87A1-BA5D01DD6F8F}" srcOrd="1" destOrd="0" presId="urn:microsoft.com/office/officeart/2016/7/layout/LinearArrowProcessNumbered"/>
    <dgm:cxn modelId="{6075BC49-A913-4E36-8C33-1B8B095EBD8A}" type="presParOf" srcId="{73607128-1C1F-460E-98E3-C7474ACFE1BF}" destId="{6B31D5A2-8640-4C76-8791-B763AE4F5871}" srcOrd="2" destOrd="0" presId="urn:microsoft.com/office/officeart/2016/7/layout/LinearArrowProcessNumbered"/>
    <dgm:cxn modelId="{240D912C-67E3-4184-B21C-12D613381D6F}" type="presParOf" srcId="{73607128-1C1F-460E-98E3-C7474ACFE1BF}" destId="{F9446017-75FC-4358-A8DC-2F3406D3CFEB}" srcOrd="3" destOrd="0" presId="urn:microsoft.com/office/officeart/2016/7/layout/LinearArrowProcessNumbered"/>
    <dgm:cxn modelId="{E254AB99-74AF-43B0-9B2C-E698BBB811C9}" type="presParOf" srcId="{03430488-1130-4585-B475-5450913FB743}" destId="{E250E7EB-9B77-442F-8CCF-06EA237EF001}" srcOrd="2" destOrd="0" presId="urn:microsoft.com/office/officeart/2016/7/layout/LinearArrowProcessNumbered"/>
    <dgm:cxn modelId="{8221CA2D-FB70-481F-BCD4-0D0E0653C43B}" type="presParOf" srcId="{B6D64807-B8D3-4468-9152-EEE9D2DC2DD5}" destId="{F9C44895-CCAC-4B22-8992-FA41316EAAA0}" srcOrd="3" destOrd="0" presId="urn:microsoft.com/office/officeart/2016/7/layout/LinearArrowProcessNumbered"/>
    <dgm:cxn modelId="{CDA6EA4D-ED19-4F60-B701-28ABAE418283}" type="presParOf" srcId="{B6D64807-B8D3-4468-9152-EEE9D2DC2DD5}" destId="{1FF2787D-5E72-4785-A055-D53E0F20C2D4}" srcOrd="4" destOrd="0" presId="urn:microsoft.com/office/officeart/2016/7/layout/LinearArrowProcessNumbered"/>
    <dgm:cxn modelId="{4B203626-E150-44FA-8A35-8F8C7747790A}" type="presParOf" srcId="{1FF2787D-5E72-4785-A055-D53E0F20C2D4}" destId="{6190623A-7106-47FD-8B23-9F419A2E7723}" srcOrd="0" destOrd="0" presId="urn:microsoft.com/office/officeart/2016/7/layout/LinearArrowProcessNumbered"/>
    <dgm:cxn modelId="{6980358D-F9A4-4214-A8E6-0DA2B10665B6}" type="presParOf" srcId="{1FF2787D-5E72-4785-A055-D53E0F20C2D4}" destId="{0F8CA94F-99E4-4195-9B8E-C2AB7B5BD6CF}" srcOrd="1" destOrd="0" presId="urn:microsoft.com/office/officeart/2016/7/layout/LinearArrowProcessNumbered"/>
    <dgm:cxn modelId="{FA42A915-5AD8-4072-B108-07EE83CB0D24}" type="presParOf" srcId="{0F8CA94F-99E4-4195-9B8E-C2AB7B5BD6CF}" destId="{25F0ED51-2333-413A-B1B7-01C092E8A3EF}" srcOrd="0" destOrd="0" presId="urn:microsoft.com/office/officeart/2016/7/layout/LinearArrowProcessNumbered"/>
    <dgm:cxn modelId="{BB99DA71-0926-42A7-A2F0-DF173881CE81}" type="presParOf" srcId="{0F8CA94F-99E4-4195-9B8E-C2AB7B5BD6CF}" destId="{E54EC06B-1DB4-4292-AD1E-6821B4C5638C}" srcOrd="1" destOrd="0" presId="urn:microsoft.com/office/officeart/2016/7/layout/LinearArrowProcessNumbered"/>
    <dgm:cxn modelId="{C5E0C6B9-D5A3-4418-9134-BCAC5FB4C9A2}" type="presParOf" srcId="{0F8CA94F-99E4-4195-9B8E-C2AB7B5BD6CF}" destId="{FDB8362C-6684-4A24-A4F7-0DA0EA8444D9}" srcOrd="2" destOrd="0" presId="urn:microsoft.com/office/officeart/2016/7/layout/LinearArrowProcessNumbered"/>
    <dgm:cxn modelId="{EA185843-3FD9-4EA6-B529-D736FF00131D}" type="presParOf" srcId="{0F8CA94F-99E4-4195-9B8E-C2AB7B5BD6CF}" destId="{FBC34586-A7F9-4A6F-ADEE-0D8675C639DC}" srcOrd="3" destOrd="0" presId="urn:microsoft.com/office/officeart/2016/7/layout/LinearArrowProcessNumbered"/>
    <dgm:cxn modelId="{944CD10E-AA46-4740-9D4E-AE78E7CBB642}" type="presParOf" srcId="{1FF2787D-5E72-4785-A055-D53E0F20C2D4}" destId="{D1B132A4-D70B-4C8D-997A-7216B350B2EF}" srcOrd="2" destOrd="0" presId="urn:microsoft.com/office/officeart/2016/7/layout/LinearArrowProcessNumbered"/>
    <dgm:cxn modelId="{3A943FE2-FC6A-47B2-8BAA-34DE4206E3DA}" type="presParOf" srcId="{B6D64807-B8D3-4468-9152-EEE9D2DC2DD5}" destId="{F2E0579C-F5FE-46C5-87D4-EEBBB9B77604}" srcOrd="5" destOrd="0" presId="urn:microsoft.com/office/officeart/2016/7/layout/LinearArrowProcessNumbered"/>
    <dgm:cxn modelId="{8697689E-1DDD-476E-89C4-6B573FAA95F6}" type="presParOf" srcId="{B6D64807-B8D3-4468-9152-EEE9D2DC2DD5}" destId="{69D129D5-D583-4AD5-B957-78FFDB9BC165}" srcOrd="6" destOrd="0" presId="urn:microsoft.com/office/officeart/2016/7/layout/LinearArrowProcessNumbered"/>
    <dgm:cxn modelId="{67BE07B3-1A72-43AB-9EF7-DFC0828339F1}" type="presParOf" srcId="{69D129D5-D583-4AD5-B957-78FFDB9BC165}" destId="{A8363959-1239-4F05-96AE-A9A814F6DF83}" srcOrd="0" destOrd="0" presId="urn:microsoft.com/office/officeart/2016/7/layout/LinearArrowProcessNumbered"/>
    <dgm:cxn modelId="{DB764FED-E09A-473E-B805-55A7EEEEC4F1}" type="presParOf" srcId="{69D129D5-D583-4AD5-B957-78FFDB9BC165}" destId="{73AC4946-6B1D-4F29-9FDD-D133663BFA0A}" srcOrd="1" destOrd="0" presId="urn:microsoft.com/office/officeart/2016/7/layout/LinearArrowProcessNumbered"/>
    <dgm:cxn modelId="{3DD0E945-E62C-4A01-9B3F-8B567465339F}" type="presParOf" srcId="{73AC4946-6B1D-4F29-9FDD-D133663BFA0A}" destId="{025E1CE2-37A1-4B73-B09D-06872CD93FC4}" srcOrd="0" destOrd="0" presId="urn:microsoft.com/office/officeart/2016/7/layout/LinearArrowProcessNumbered"/>
    <dgm:cxn modelId="{3068D5B5-7CDD-4F5F-8D4A-5C874F3F5E4F}" type="presParOf" srcId="{73AC4946-6B1D-4F29-9FDD-D133663BFA0A}" destId="{746593CE-43BB-4C72-A5F7-C145EA66A985}" srcOrd="1" destOrd="0" presId="urn:microsoft.com/office/officeart/2016/7/layout/LinearArrowProcessNumbered"/>
    <dgm:cxn modelId="{C148D36D-4CBD-4E0B-93A5-49C0CB2E1BDD}" type="presParOf" srcId="{73AC4946-6B1D-4F29-9FDD-D133663BFA0A}" destId="{B73675A3-0DB6-4BC9-A895-C38BDA104F0F}" srcOrd="2" destOrd="0" presId="urn:microsoft.com/office/officeart/2016/7/layout/LinearArrowProcessNumbered"/>
    <dgm:cxn modelId="{2AF4045A-D613-44B2-BBF2-2C0734D35391}" type="presParOf" srcId="{73AC4946-6B1D-4F29-9FDD-D133663BFA0A}" destId="{EC1D7190-DCBE-4672-8EF3-4CB68DECE2B7}" srcOrd="3" destOrd="0" presId="urn:microsoft.com/office/officeart/2016/7/layout/LinearArrowProcessNumbered"/>
    <dgm:cxn modelId="{675F6EFF-C0D7-4F57-9EF5-3A5AD61E7AAA}" type="presParOf" srcId="{69D129D5-D583-4AD5-B957-78FFDB9BC165}" destId="{5BFF7789-0DD8-4FFA-9288-36580BBA9F0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FA8EA-643F-4EE8-BFA8-6A96D97EB841}">
      <dsp:nvSpPr>
        <dsp:cNvPr id="0" name=""/>
        <dsp:cNvSpPr/>
      </dsp:nvSpPr>
      <dsp:spPr>
        <a:xfrm>
          <a:off x="1287785" y="772215"/>
          <a:ext cx="102908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06D941-C23D-4BF6-BF5D-2840AF3986E8}">
      <dsp:nvSpPr>
        <dsp:cNvPr id="0" name=""/>
        <dsp:cNvSpPr/>
      </dsp:nvSpPr>
      <dsp:spPr>
        <a:xfrm>
          <a:off x="2378616" y="685039"/>
          <a:ext cx="118344" cy="22419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6D8FD-B3B8-4220-B71A-F0791BB24EAF}">
      <dsp:nvSpPr>
        <dsp:cNvPr id="0" name=""/>
        <dsp:cNvSpPr/>
      </dsp:nvSpPr>
      <dsp:spPr>
        <a:xfrm>
          <a:off x="619021" y="232122"/>
          <a:ext cx="1080257" cy="10802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0" tIns="41920" rIns="41920" bIns="41920" numCol="1" spcCol="1270" anchor="ctr" anchorCtr="0">
          <a:noAutofit/>
        </a:bodyPr>
        <a:lstStyle/>
        <a:p>
          <a:pPr lvl="0" algn="ctr" defTabSz="2222500">
            <a:lnSpc>
              <a:spcPct val="90000"/>
            </a:lnSpc>
            <a:spcBef>
              <a:spcPct val="0"/>
            </a:spcBef>
            <a:spcAft>
              <a:spcPct val="35000"/>
            </a:spcAft>
          </a:pPr>
          <a:r>
            <a:rPr lang="en-US" sz="5000" kern="1200"/>
            <a:t>1</a:t>
          </a:r>
        </a:p>
      </dsp:txBody>
      <dsp:txXfrm>
        <a:off x="777221" y="390322"/>
        <a:ext cx="763857" cy="763857"/>
      </dsp:txXfrm>
    </dsp:sp>
    <dsp:sp modelId="{EDB81CA0-EE8D-4760-81F5-C128AC5B9809}">
      <dsp:nvSpPr>
        <dsp:cNvPr id="0" name=""/>
        <dsp:cNvSpPr/>
      </dsp:nvSpPr>
      <dsp:spPr>
        <a:xfrm>
          <a:off x="1429" y="1477977"/>
          <a:ext cx="2315441"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645" tIns="165100" rIns="182645" bIns="165100" numCol="1" spcCol="1270" anchor="t" anchorCtr="0">
          <a:noAutofit/>
        </a:bodyPr>
        <a:lstStyle/>
        <a:p>
          <a:pPr lvl="0" algn="l" defTabSz="622300">
            <a:lnSpc>
              <a:spcPct val="90000"/>
            </a:lnSpc>
            <a:spcBef>
              <a:spcPct val="0"/>
            </a:spcBef>
            <a:spcAft>
              <a:spcPct val="35000"/>
            </a:spcAft>
          </a:pPr>
          <a:r>
            <a:rPr lang="ru-RU" sz="1400" kern="1200" dirty="0" err="1">
              <a:latin typeface="Times New Roman"/>
              <a:cs typeface="Times New Roman"/>
            </a:rPr>
            <a:t>Қиын</a:t>
          </a:r>
          <a:r>
            <a:rPr lang="ru-RU" sz="1400" kern="1200" dirty="0">
              <a:latin typeface="Times New Roman"/>
              <a:cs typeface="Times New Roman"/>
            </a:rPr>
            <a:t> </a:t>
          </a:r>
          <a:r>
            <a:rPr lang="ru-RU" sz="1400" kern="1200" dirty="0" err="1">
              <a:latin typeface="Times New Roman"/>
              <a:cs typeface="Times New Roman"/>
            </a:rPr>
            <a:t>оқушыларды</a:t>
          </a:r>
          <a:r>
            <a:rPr lang="ru-RU" sz="1400" kern="1200" dirty="0">
              <a:latin typeface="Times New Roman"/>
              <a:cs typeface="Times New Roman"/>
            </a:rPr>
            <a:t> </a:t>
          </a:r>
          <a:r>
            <a:rPr lang="ru-RU" sz="1400" kern="1200" dirty="0" err="1">
              <a:latin typeface="Times New Roman"/>
              <a:cs typeface="Times New Roman"/>
            </a:rPr>
            <a:t>қайта</a:t>
          </a:r>
          <a:r>
            <a:rPr lang="ru-RU" sz="1400" kern="1200" dirty="0">
              <a:latin typeface="Times New Roman"/>
              <a:cs typeface="Times New Roman"/>
            </a:rPr>
            <a:t> </a:t>
          </a:r>
          <a:r>
            <a:rPr lang="ru-RU" sz="1400" kern="1200" dirty="0" err="1">
              <a:latin typeface="Times New Roman"/>
              <a:cs typeface="Times New Roman"/>
            </a:rPr>
            <a:t>тәрбиелеу</a:t>
          </a:r>
          <a:r>
            <a:rPr lang="ru-RU" sz="1400" kern="1200" dirty="0">
              <a:latin typeface="Times New Roman"/>
              <a:cs typeface="Times New Roman"/>
            </a:rPr>
            <a:t> </a:t>
          </a:r>
          <a:r>
            <a:rPr lang="ru-RU" sz="1400" kern="1200" dirty="0" err="1">
              <a:latin typeface="Times New Roman"/>
              <a:cs typeface="Times New Roman"/>
            </a:rPr>
            <a:t>дегеніміз</a:t>
          </a:r>
          <a:r>
            <a:rPr lang="ru-RU" sz="1400" kern="1200" dirty="0">
              <a:latin typeface="Times New Roman"/>
              <a:cs typeface="Times New Roman"/>
            </a:rPr>
            <a:t>: </a:t>
          </a:r>
          <a:r>
            <a:rPr lang="ru-RU" sz="1400" kern="1200" dirty="0" err="1">
              <a:latin typeface="Times New Roman"/>
              <a:cs typeface="Times New Roman"/>
            </a:rPr>
            <a:t>оның</a:t>
          </a:r>
          <a:r>
            <a:rPr lang="ru-RU" sz="1400" kern="1200" dirty="0">
              <a:latin typeface="Times New Roman"/>
              <a:cs typeface="Times New Roman"/>
            </a:rPr>
            <a:t> </a:t>
          </a:r>
          <a:r>
            <a:rPr lang="ru-RU" sz="1400" kern="1200" dirty="0" err="1">
              <a:latin typeface="Times New Roman"/>
              <a:cs typeface="Times New Roman"/>
            </a:rPr>
            <a:t>жағымсыз</a:t>
          </a:r>
          <a:r>
            <a:rPr lang="ru-RU" sz="1400" kern="1200" dirty="0">
              <a:latin typeface="Times New Roman"/>
              <a:cs typeface="Times New Roman"/>
            </a:rPr>
            <a:t> </a:t>
          </a:r>
          <a:r>
            <a:rPr lang="ru-RU" sz="1400" kern="1200" dirty="0" err="1">
              <a:latin typeface="Times New Roman"/>
              <a:cs typeface="Times New Roman"/>
            </a:rPr>
            <a:t>әдеттерін</a:t>
          </a:r>
          <a:r>
            <a:rPr lang="ru-RU" sz="1400" kern="1200" dirty="0">
              <a:latin typeface="Times New Roman"/>
              <a:cs typeface="Times New Roman"/>
            </a:rPr>
            <a:t> </a:t>
          </a:r>
          <a:r>
            <a:rPr lang="ru-RU" sz="1400" kern="1200" dirty="0" err="1">
              <a:latin typeface="Times New Roman"/>
              <a:cs typeface="Times New Roman"/>
            </a:rPr>
            <a:t>жағымды</a:t>
          </a:r>
          <a:r>
            <a:rPr lang="ru-RU" sz="1400" kern="1200" dirty="0">
              <a:latin typeface="Times New Roman"/>
              <a:cs typeface="Times New Roman"/>
            </a:rPr>
            <a:t> </a:t>
          </a:r>
          <a:r>
            <a:rPr lang="ru-RU" sz="1400" kern="1200" dirty="0" err="1">
              <a:latin typeface="Times New Roman"/>
              <a:cs typeface="Times New Roman"/>
            </a:rPr>
            <a:t>әдеттермен</a:t>
          </a:r>
          <a:r>
            <a:rPr lang="ru-RU" sz="1400" kern="1200" dirty="0">
              <a:latin typeface="Times New Roman"/>
              <a:cs typeface="Times New Roman"/>
            </a:rPr>
            <a:t> </a:t>
          </a:r>
          <a:r>
            <a:rPr lang="ru-RU" sz="1400" kern="1200" dirty="0" err="1">
              <a:latin typeface="Times New Roman"/>
              <a:cs typeface="Times New Roman"/>
            </a:rPr>
            <a:t>шығарып</a:t>
          </a:r>
          <a:r>
            <a:rPr lang="ru-RU" sz="1400" kern="1200" dirty="0">
              <a:latin typeface="Times New Roman"/>
              <a:cs typeface="Times New Roman"/>
            </a:rPr>
            <a:t> </a:t>
          </a:r>
          <a:r>
            <a:rPr lang="ru-RU" sz="1400" kern="1200" dirty="0" err="1">
              <a:latin typeface="Times New Roman"/>
              <a:cs typeface="Times New Roman"/>
            </a:rPr>
            <a:t>тастау</a:t>
          </a:r>
          <a:r>
            <a:rPr lang="ru-RU" sz="1400" kern="1200" dirty="0">
              <a:latin typeface="Times New Roman"/>
              <a:cs typeface="Times New Roman"/>
            </a:rPr>
            <a:t>. </a:t>
          </a:r>
          <a:r>
            <a:rPr lang="ru-RU" sz="1400" kern="1200" dirty="0" err="1">
              <a:latin typeface="Times New Roman"/>
              <a:cs typeface="Times New Roman"/>
            </a:rPr>
            <a:t>Оқу</a:t>
          </a:r>
          <a:r>
            <a:rPr lang="ru-RU" sz="1400" kern="1200" dirty="0">
              <a:latin typeface="Times New Roman"/>
              <a:cs typeface="Times New Roman"/>
            </a:rPr>
            <a:t>  </a:t>
          </a:r>
          <a:r>
            <a:rPr lang="ru-RU" sz="1400" kern="1200" dirty="0" err="1">
              <a:latin typeface="Times New Roman"/>
              <a:cs typeface="Times New Roman"/>
            </a:rPr>
            <a:t>жасындағы</a:t>
          </a:r>
          <a:r>
            <a:rPr lang="ru-RU" sz="1400" kern="1200" dirty="0">
              <a:latin typeface="Times New Roman"/>
              <a:cs typeface="Times New Roman"/>
            </a:rPr>
            <a:t> </a:t>
          </a:r>
          <a:r>
            <a:rPr lang="ru-RU" sz="1400" kern="1200" dirty="0" err="1">
              <a:latin typeface="Times New Roman"/>
              <a:cs typeface="Times New Roman"/>
            </a:rPr>
            <a:t>балалардың</a:t>
          </a:r>
          <a:r>
            <a:rPr lang="ru-RU" sz="1400" kern="1200" dirty="0">
              <a:latin typeface="Times New Roman"/>
              <a:cs typeface="Times New Roman"/>
            </a:rPr>
            <a:t> </a:t>
          </a:r>
          <a:r>
            <a:rPr lang="ru-RU" sz="1400" kern="1200" dirty="0" err="1">
              <a:latin typeface="Times New Roman"/>
              <a:cs typeface="Times New Roman"/>
            </a:rPr>
            <a:t>негізгі</a:t>
          </a:r>
          <a:r>
            <a:rPr lang="ru-RU" sz="1400" kern="1200" dirty="0">
              <a:latin typeface="Times New Roman"/>
              <a:cs typeface="Times New Roman"/>
            </a:rPr>
            <a:t> </a:t>
          </a:r>
          <a:r>
            <a:rPr lang="ru-RU" sz="1400" kern="1200" dirty="0" err="1">
              <a:latin typeface="Times New Roman"/>
              <a:cs typeface="Times New Roman"/>
            </a:rPr>
            <a:t>айналысатын</a:t>
          </a:r>
          <a:r>
            <a:rPr lang="ru-RU" sz="1400" kern="1200" dirty="0">
              <a:latin typeface="Times New Roman"/>
              <a:cs typeface="Times New Roman"/>
            </a:rPr>
            <a:t> </a:t>
          </a:r>
          <a:r>
            <a:rPr lang="ru-RU" sz="1400" kern="1200" dirty="0" err="1">
              <a:latin typeface="Times New Roman"/>
              <a:cs typeface="Times New Roman"/>
            </a:rPr>
            <a:t>істері</a:t>
          </a:r>
          <a:r>
            <a:rPr lang="ru-RU" sz="1400" kern="1200" dirty="0">
              <a:latin typeface="Times New Roman"/>
              <a:cs typeface="Times New Roman"/>
            </a:rPr>
            <a:t> – </a:t>
          </a:r>
          <a:r>
            <a:rPr lang="ru-RU" sz="1400" kern="1200" dirty="0" err="1">
              <a:latin typeface="Times New Roman"/>
              <a:cs typeface="Times New Roman"/>
            </a:rPr>
            <a:t>оқу</a:t>
          </a:r>
          <a:r>
            <a:rPr lang="ru-RU" sz="1400" kern="1200" dirty="0">
              <a:latin typeface="Times New Roman"/>
              <a:cs typeface="Times New Roman"/>
            </a:rPr>
            <a:t>, </a:t>
          </a:r>
          <a:r>
            <a:rPr lang="ru-RU" sz="1400" kern="1200" dirty="0" err="1">
              <a:latin typeface="Times New Roman"/>
              <a:cs typeface="Times New Roman"/>
            </a:rPr>
            <a:t>еңбек</a:t>
          </a:r>
          <a:r>
            <a:rPr lang="ru-RU" sz="1400" kern="1200" dirty="0">
              <a:latin typeface="Times New Roman"/>
              <a:cs typeface="Times New Roman"/>
            </a:rPr>
            <a:t> </a:t>
          </a:r>
          <a:r>
            <a:rPr lang="ru-RU" sz="1400" kern="1200" dirty="0" err="1">
              <a:latin typeface="Times New Roman"/>
              <a:cs typeface="Times New Roman"/>
            </a:rPr>
            <a:t>ету</a:t>
          </a:r>
          <a:r>
            <a:rPr lang="ru-RU" sz="1400" kern="1200" dirty="0">
              <a:latin typeface="Times New Roman"/>
              <a:cs typeface="Times New Roman"/>
            </a:rPr>
            <a:t> мен </a:t>
          </a:r>
          <a:r>
            <a:rPr lang="ru-RU" sz="1400" kern="1200" dirty="0" err="1">
              <a:latin typeface="Times New Roman"/>
              <a:cs typeface="Times New Roman"/>
            </a:rPr>
            <a:t>қызыққан</a:t>
          </a:r>
          <a:r>
            <a:rPr lang="ru-RU" sz="1400" kern="1200" dirty="0">
              <a:latin typeface="Times New Roman"/>
              <a:cs typeface="Times New Roman"/>
            </a:rPr>
            <a:t> </a:t>
          </a:r>
          <a:r>
            <a:rPr lang="ru-RU" sz="1400" kern="1200" dirty="0" err="1">
              <a:latin typeface="Times New Roman"/>
              <a:cs typeface="Times New Roman"/>
            </a:rPr>
            <a:t>ісімен</a:t>
          </a:r>
          <a:r>
            <a:rPr lang="ru-RU" sz="1400" kern="1200" dirty="0">
              <a:latin typeface="Times New Roman"/>
              <a:cs typeface="Times New Roman"/>
            </a:rPr>
            <a:t> </a:t>
          </a:r>
          <a:r>
            <a:rPr lang="ru-RU" sz="1400" kern="1200" dirty="0" err="1">
              <a:latin typeface="Times New Roman"/>
              <a:cs typeface="Times New Roman"/>
            </a:rPr>
            <a:t>айналысу</a:t>
          </a:r>
          <a:r>
            <a:rPr lang="ru-RU" sz="1400" kern="1200" dirty="0">
              <a:latin typeface="Times New Roman"/>
              <a:cs typeface="Times New Roman"/>
            </a:rPr>
            <a:t>. </a:t>
          </a:r>
          <a:endParaRPr lang="en-US" sz="1400" kern="1200" dirty="0">
            <a:latin typeface="Times New Roman"/>
            <a:cs typeface="Times New Roman"/>
          </a:endParaRPr>
        </a:p>
      </dsp:txBody>
      <dsp:txXfrm>
        <a:off x="1429" y="1941065"/>
        <a:ext cx="2315441" cy="2178187"/>
      </dsp:txXfrm>
    </dsp:sp>
    <dsp:sp modelId="{5DB0C504-D063-41D6-A169-0E8A6BAE8CBA}">
      <dsp:nvSpPr>
        <dsp:cNvPr id="0" name=""/>
        <dsp:cNvSpPr/>
      </dsp:nvSpPr>
      <dsp:spPr>
        <a:xfrm>
          <a:off x="2574142" y="772178"/>
          <a:ext cx="2315441"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A4BC5B-13BB-45C4-87A1-BA5D01DD6F8F}">
      <dsp:nvSpPr>
        <dsp:cNvPr id="0" name=""/>
        <dsp:cNvSpPr/>
      </dsp:nvSpPr>
      <dsp:spPr>
        <a:xfrm>
          <a:off x="4951329" y="685004"/>
          <a:ext cx="118344" cy="2242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1D5A2-8640-4C76-8791-B763AE4F5871}">
      <dsp:nvSpPr>
        <dsp:cNvPr id="0" name=""/>
        <dsp:cNvSpPr/>
      </dsp:nvSpPr>
      <dsp:spPr>
        <a:xfrm>
          <a:off x="3191734" y="232085"/>
          <a:ext cx="1080257" cy="10802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0" tIns="41920" rIns="41920" bIns="41920" numCol="1" spcCol="1270" anchor="ctr" anchorCtr="0">
          <a:noAutofit/>
        </a:bodyPr>
        <a:lstStyle/>
        <a:p>
          <a:pPr lvl="0" algn="ctr" defTabSz="2222500">
            <a:lnSpc>
              <a:spcPct val="90000"/>
            </a:lnSpc>
            <a:spcBef>
              <a:spcPct val="0"/>
            </a:spcBef>
            <a:spcAft>
              <a:spcPct val="35000"/>
            </a:spcAft>
          </a:pPr>
          <a:r>
            <a:rPr lang="en-US" sz="5000" kern="1200"/>
            <a:t>2</a:t>
          </a:r>
        </a:p>
      </dsp:txBody>
      <dsp:txXfrm>
        <a:off x="3349934" y="390285"/>
        <a:ext cx="763857" cy="763857"/>
      </dsp:txXfrm>
    </dsp:sp>
    <dsp:sp modelId="{E250E7EB-9B77-442F-8CCF-06EA237EF001}">
      <dsp:nvSpPr>
        <dsp:cNvPr id="0" name=""/>
        <dsp:cNvSpPr/>
      </dsp:nvSpPr>
      <dsp:spPr>
        <a:xfrm>
          <a:off x="2574142" y="1477937"/>
          <a:ext cx="2315441"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645" tIns="165100" rIns="182645" bIns="165100" numCol="1" spcCol="1270" anchor="t" anchorCtr="0">
          <a:noAutofit/>
        </a:bodyPr>
        <a:lstStyle/>
        <a:p>
          <a:pPr lvl="0" algn="l" defTabSz="622300">
            <a:lnSpc>
              <a:spcPct val="90000"/>
            </a:lnSpc>
            <a:spcBef>
              <a:spcPct val="0"/>
            </a:spcBef>
            <a:spcAft>
              <a:spcPct val="35000"/>
            </a:spcAft>
          </a:pPr>
          <a:r>
            <a:rPr lang="ru-RU" sz="1400" kern="1200" dirty="0" err="1">
              <a:latin typeface="Times New Roman"/>
              <a:cs typeface="Times New Roman"/>
            </a:rPr>
            <a:t>Себебі</a:t>
          </a:r>
          <a:r>
            <a:rPr lang="ru-RU" sz="1400" kern="1200" dirty="0">
              <a:latin typeface="Times New Roman"/>
              <a:cs typeface="Times New Roman"/>
            </a:rPr>
            <a:t> </a:t>
          </a:r>
          <a:r>
            <a:rPr lang="ru-RU" sz="1400" kern="1200" dirty="0" err="1">
              <a:latin typeface="Times New Roman"/>
              <a:cs typeface="Times New Roman"/>
            </a:rPr>
            <a:t>қиын</a:t>
          </a:r>
          <a:r>
            <a:rPr lang="ru-RU" sz="1400" kern="1200" dirty="0">
              <a:latin typeface="Times New Roman"/>
              <a:cs typeface="Times New Roman"/>
            </a:rPr>
            <a:t>  </a:t>
          </a:r>
          <a:r>
            <a:rPr lang="ru-RU" sz="1400" kern="1200" dirty="0" err="1">
              <a:latin typeface="Times New Roman"/>
              <a:cs typeface="Times New Roman"/>
            </a:rPr>
            <a:t>балалардың</a:t>
          </a:r>
          <a:r>
            <a:rPr lang="ru-RU" sz="1400" kern="1200" dirty="0">
              <a:latin typeface="Times New Roman"/>
              <a:cs typeface="Times New Roman"/>
            </a:rPr>
            <a:t>  90 </a:t>
          </a:r>
          <a:r>
            <a:rPr lang="ru-RU" sz="1400" kern="1200" dirty="0" err="1">
              <a:latin typeface="Times New Roman"/>
              <a:cs typeface="Times New Roman"/>
            </a:rPr>
            <a:t>пайызының</a:t>
          </a:r>
          <a:r>
            <a:rPr lang="ru-RU" sz="1400" kern="1200" dirty="0">
              <a:latin typeface="Times New Roman"/>
              <a:cs typeface="Times New Roman"/>
            </a:rPr>
            <a:t> </a:t>
          </a:r>
          <a:r>
            <a:rPr lang="ru-RU" sz="1400" kern="1200" dirty="0" err="1">
              <a:latin typeface="Times New Roman"/>
              <a:cs typeface="Times New Roman"/>
            </a:rPr>
            <a:t>сабаққа</a:t>
          </a:r>
          <a:r>
            <a:rPr lang="ru-RU" sz="1400" kern="1200" dirty="0">
              <a:latin typeface="Times New Roman"/>
              <a:cs typeface="Times New Roman"/>
            </a:rPr>
            <a:t> </a:t>
          </a:r>
          <a:r>
            <a:rPr lang="ru-RU" sz="1400" kern="1200" dirty="0" err="1">
              <a:latin typeface="Times New Roman"/>
              <a:cs typeface="Times New Roman"/>
            </a:rPr>
            <a:t>ықыласы</a:t>
          </a:r>
          <a:r>
            <a:rPr lang="ru-RU" sz="1400" kern="1200" dirty="0">
              <a:latin typeface="Times New Roman"/>
              <a:cs typeface="Times New Roman"/>
            </a:rPr>
            <a:t> </a:t>
          </a:r>
          <a:r>
            <a:rPr lang="ru-RU" sz="1400" kern="1200" dirty="0" err="1">
              <a:latin typeface="Times New Roman"/>
              <a:cs typeface="Times New Roman"/>
            </a:rPr>
            <a:t>жоқ</a:t>
          </a:r>
          <a:r>
            <a:rPr lang="ru-RU" sz="1400" kern="1200" dirty="0">
              <a:latin typeface="Times New Roman"/>
              <a:cs typeface="Times New Roman"/>
            </a:rPr>
            <a:t>. </a:t>
          </a:r>
          <a:r>
            <a:rPr lang="ru-RU" sz="1400" kern="1200" dirty="0" err="1">
              <a:latin typeface="Times New Roman"/>
              <a:cs typeface="Times New Roman"/>
            </a:rPr>
            <a:t>Сондықтан</a:t>
          </a:r>
          <a:r>
            <a:rPr lang="ru-RU" sz="1400" kern="1200" dirty="0">
              <a:latin typeface="Times New Roman"/>
              <a:cs typeface="Times New Roman"/>
            </a:rPr>
            <a:t> </a:t>
          </a:r>
          <a:r>
            <a:rPr lang="ru-RU" sz="1400" kern="1200" dirty="0" err="1">
              <a:latin typeface="Times New Roman"/>
              <a:cs typeface="Times New Roman"/>
            </a:rPr>
            <a:t>оларды</a:t>
          </a:r>
          <a:r>
            <a:rPr lang="ru-RU" sz="1400" kern="1200" dirty="0">
              <a:latin typeface="Times New Roman"/>
              <a:cs typeface="Times New Roman"/>
            </a:rPr>
            <a:t> </a:t>
          </a:r>
          <a:r>
            <a:rPr lang="ru-RU" sz="1400" kern="1200" dirty="0" err="1">
              <a:latin typeface="Times New Roman"/>
              <a:cs typeface="Times New Roman"/>
            </a:rPr>
            <a:t>сыныптан</a:t>
          </a:r>
          <a:r>
            <a:rPr lang="ru-RU" sz="1400" kern="1200" dirty="0">
              <a:latin typeface="Times New Roman"/>
              <a:cs typeface="Times New Roman"/>
            </a:rPr>
            <a:t> </a:t>
          </a:r>
          <a:r>
            <a:rPr lang="ru-RU" sz="1400" kern="1200" dirty="0" err="1">
              <a:latin typeface="Times New Roman"/>
              <a:cs typeface="Times New Roman"/>
            </a:rPr>
            <a:t>тыс</a:t>
          </a:r>
          <a:r>
            <a:rPr lang="ru-RU" sz="1400" kern="1200" dirty="0">
              <a:latin typeface="Times New Roman"/>
              <a:cs typeface="Times New Roman"/>
            </a:rPr>
            <a:t>  </a:t>
          </a:r>
          <a:r>
            <a:rPr lang="ru-RU" sz="1400" kern="1200" dirty="0" err="1">
              <a:latin typeface="Times New Roman"/>
              <a:cs typeface="Times New Roman"/>
            </a:rPr>
            <a:t>іс-шараларға</a:t>
          </a:r>
          <a:r>
            <a:rPr lang="ru-RU" sz="1400" kern="1200" dirty="0">
              <a:latin typeface="Times New Roman"/>
              <a:cs typeface="Times New Roman"/>
            </a:rPr>
            <a:t> </a:t>
          </a:r>
          <a:r>
            <a:rPr lang="ru-RU" sz="1400" kern="1200" dirty="0" err="1">
              <a:latin typeface="Times New Roman"/>
              <a:cs typeface="Times New Roman"/>
            </a:rPr>
            <a:t>тарту</a:t>
          </a:r>
          <a:r>
            <a:rPr lang="ru-RU" sz="1400" kern="1200" dirty="0">
              <a:latin typeface="Times New Roman"/>
              <a:cs typeface="Times New Roman"/>
            </a:rPr>
            <a:t> </a:t>
          </a:r>
          <a:r>
            <a:rPr lang="ru-RU" sz="1400" kern="1200" dirty="0" err="1">
              <a:latin typeface="Times New Roman"/>
              <a:cs typeface="Times New Roman"/>
            </a:rPr>
            <a:t>арқылы</a:t>
          </a:r>
          <a:r>
            <a:rPr lang="ru-RU" sz="1400" kern="1200" dirty="0">
              <a:latin typeface="Times New Roman"/>
              <a:cs typeface="Times New Roman"/>
            </a:rPr>
            <a:t>, </a:t>
          </a:r>
          <a:r>
            <a:rPr lang="ru-RU" sz="1400" kern="1200" dirty="0" err="1">
              <a:latin typeface="Times New Roman"/>
              <a:cs typeface="Times New Roman"/>
            </a:rPr>
            <a:t>спортқа</a:t>
          </a:r>
          <a:r>
            <a:rPr lang="ru-RU" sz="1400" kern="1200" dirty="0">
              <a:latin typeface="Times New Roman"/>
              <a:cs typeface="Times New Roman"/>
            </a:rPr>
            <a:t>, </a:t>
          </a:r>
          <a:r>
            <a:rPr lang="ru-RU" sz="1400" kern="1200" dirty="0" err="1">
              <a:latin typeface="Times New Roman"/>
              <a:cs typeface="Times New Roman"/>
            </a:rPr>
            <a:t>техникаға</a:t>
          </a:r>
          <a:r>
            <a:rPr lang="ru-RU" sz="1400" kern="1200" dirty="0">
              <a:latin typeface="Times New Roman"/>
              <a:cs typeface="Times New Roman"/>
            </a:rPr>
            <a:t>, </a:t>
          </a:r>
          <a:r>
            <a:rPr lang="ru-RU" sz="1400" kern="1200" dirty="0" err="1">
              <a:latin typeface="Times New Roman"/>
              <a:cs typeface="Times New Roman"/>
            </a:rPr>
            <a:t>өнерге</a:t>
          </a:r>
          <a:r>
            <a:rPr lang="ru-RU" sz="1400" kern="1200" dirty="0">
              <a:latin typeface="Times New Roman"/>
              <a:cs typeface="Times New Roman"/>
            </a:rPr>
            <a:t> </a:t>
          </a:r>
          <a:r>
            <a:rPr lang="ru-RU" sz="1400" kern="1200" dirty="0" err="1">
              <a:latin typeface="Times New Roman"/>
              <a:cs typeface="Times New Roman"/>
            </a:rPr>
            <a:t>қызықтыру</a:t>
          </a:r>
          <a:r>
            <a:rPr lang="ru-RU" sz="1400" kern="1200" dirty="0">
              <a:latin typeface="Times New Roman"/>
              <a:cs typeface="Times New Roman"/>
            </a:rPr>
            <a:t> </a:t>
          </a:r>
          <a:r>
            <a:rPr lang="ru-RU" sz="1400" kern="1200" dirty="0" err="1">
              <a:latin typeface="Times New Roman"/>
              <a:cs typeface="Times New Roman"/>
            </a:rPr>
            <a:t>арқылы</a:t>
          </a:r>
          <a:r>
            <a:rPr lang="ru-RU" sz="1400" kern="1200" dirty="0">
              <a:latin typeface="Times New Roman"/>
              <a:cs typeface="Times New Roman"/>
            </a:rPr>
            <a:t> </a:t>
          </a:r>
          <a:r>
            <a:rPr lang="ru-RU" sz="1400" kern="1200" dirty="0" err="1">
              <a:latin typeface="Times New Roman"/>
              <a:cs typeface="Times New Roman"/>
            </a:rPr>
            <a:t>оқуға</a:t>
          </a:r>
          <a:r>
            <a:rPr lang="ru-RU" sz="1400" kern="1200" dirty="0">
              <a:latin typeface="Times New Roman"/>
              <a:cs typeface="Times New Roman"/>
            </a:rPr>
            <a:t> </a:t>
          </a:r>
          <a:r>
            <a:rPr lang="ru-RU" sz="1400" kern="1200" dirty="0" err="1">
              <a:latin typeface="Times New Roman"/>
              <a:cs typeface="Times New Roman"/>
            </a:rPr>
            <a:t>бірте-бірте</a:t>
          </a:r>
          <a:r>
            <a:rPr lang="ru-RU" sz="1400" kern="1200" dirty="0">
              <a:latin typeface="Times New Roman"/>
              <a:cs typeface="Times New Roman"/>
            </a:rPr>
            <a:t> </a:t>
          </a:r>
          <a:r>
            <a:rPr lang="ru-RU" sz="1400" kern="1200" dirty="0" err="1">
              <a:latin typeface="Times New Roman"/>
              <a:cs typeface="Times New Roman"/>
            </a:rPr>
            <a:t>тарту</a:t>
          </a:r>
          <a:r>
            <a:rPr lang="ru-RU" sz="1400" kern="1200" dirty="0">
              <a:latin typeface="Times New Roman"/>
              <a:cs typeface="Times New Roman"/>
            </a:rPr>
            <a:t> </a:t>
          </a:r>
          <a:endParaRPr lang="en-US" sz="1400" kern="1200" dirty="0">
            <a:latin typeface="Times New Roman"/>
            <a:cs typeface="Times New Roman"/>
          </a:endParaRPr>
        </a:p>
      </dsp:txBody>
      <dsp:txXfrm>
        <a:off x="2574142" y="1941025"/>
        <a:ext cx="2315441" cy="2178187"/>
      </dsp:txXfrm>
    </dsp:sp>
    <dsp:sp modelId="{25F0ED51-2333-413A-B1B7-01C092E8A3EF}">
      <dsp:nvSpPr>
        <dsp:cNvPr id="0" name=""/>
        <dsp:cNvSpPr/>
      </dsp:nvSpPr>
      <dsp:spPr>
        <a:xfrm>
          <a:off x="5276298" y="772195"/>
          <a:ext cx="233597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EC06B-1DB4-4292-AD1E-6821B4C5638C}">
      <dsp:nvSpPr>
        <dsp:cNvPr id="0" name=""/>
        <dsp:cNvSpPr/>
      </dsp:nvSpPr>
      <dsp:spPr>
        <a:xfrm>
          <a:off x="7674563" y="685019"/>
          <a:ext cx="119394" cy="22426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8362C-6684-4A24-A4F7-0DA0EA8444D9}">
      <dsp:nvSpPr>
        <dsp:cNvPr id="0" name=""/>
        <dsp:cNvSpPr/>
      </dsp:nvSpPr>
      <dsp:spPr>
        <a:xfrm>
          <a:off x="5904155" y="232102"/>
          <a:ext cx="1080257" cy="10802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0" tIns="41920" rIns="41920" bIns="41920" numCol="1" spcCol="1270" anchor="ctr" anchorCtr="0">
          <a:noAutofit/>
        </a:bodyPr>
        <a:lstStyle/>
        <a:p>
          <a:pPr lvl="0" algn="ctr" defTabSz="2222500">
            <a:lnSpc>
              <a:spcPct val="90000"/>
            </a:lnSpc>
            <a:spcBef>
              <a:spcPct val="0"/>
            </a:spcBef>
            <a:spcAft>
              <a:spcPct val="35000"/>
            </a:spcAft>
          </a:pPr>
          <a:r>
            <a:rPr lang="en-US" sz="5000" kern="1200"/>
            <a:t>3</a:t>
          </a:r>
        </a:p>
      </dsp:txBody>
      <dsp:txXfrm>
        <a:off x="6062355" y="390302"/>
        <a:ext cx="763857" cy="763857"/>
      </dsp:txXfrm>
    </dsp:sp>
    <dsp:sp modelId="{D1B132A4-D70B-4C8D-997A-7216B350B2EF}">
      <dsp:nvSpPr>
        <dsp:cNvPr id="0" name=""/>
        <dsp:cNvSpPr/>
      </dsp:nvSpPr>
      <dsp:spPr>
        <a:xfrm>
          <a:off x="5146855" y="1477977"/>
          <a:ext cx="2657529"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08" tIns="165100" rIns="189208" bIns="165100" numCol="1" spcCol="1270" anchor="t" anchorCtr="0">
          <a:noAutofit/>
        </a:bodyPr>
        <a:lstStyle/>
        <a:p>
          <a:pPr lvl="0" algn="l" defTabSz="622300">
            <a:lnSpc>
              <a:spcPct val="90000"/>
            </a:lnSpc>
            <a:spcBef>
              <a:spcPct val="0"/>
            </a:spcBef>
            <a:spcAft>
              <a:spcPct val="35000"/>
            </a:spcAft>
          </a:pPr>
          <a:r>
            <a:rPr lang="ru-RU" sz="1400" kern="1200" dirty="0" err="1">
              <a:latin typeface="Times New Roman"/>
              <a:cs typeface="Times New Roman"/>
            </a:rPr>
            <a:t>Қиын</a:t>
          </a:r>
          <a:r>
            <a:rPr lang="ru-RU" sz="1400" kern="1200" dirty="0">
              <a:latin typeface="Times New Roman"/>
              <a:cs typeface="Times New Roman"/>
            </a:rPr>
            <a:t> </a:t>
          </a:r>
          <a:r>
            <a:rPr lang="ru-RU" sz="1400" kern="1200" dirty="0" err="1">
              <a:latin typeface="Times New Roman"/>
              <a:cs typeface="Times New Roman"/>
            </a:rPr>
            <a:t>оқушыларға</a:t>
          </a:r>
          <a:r>
            <a:rPr lang="ru-RU" sz="1400" kern="1200" dirty="0">
              <a:latin typeface="Times New Roman"/>
              <a:cs typeface="Times New Roman"/>
            </a:rPr>
            <a:t>  </a:t>
          </a:r>
          <a:r>
            <a:rPr lang="ru-RU" sz="1400" kern="1200" dirty="0" err="1">
              <a:latin typeface="Times New Roman"/>
              <a:cs typeface="Times New Roman"/>
            </a:rPr>
            <a:t>әртүрлі</a:t>
          </a:r>
          <a:r>
            <a:rPr lang="ru-RU" sz="1400" kern="1200" dirty="0">
              <a:latin typeface="Times New Roman"/>
              <a:cs typeface="Times New Roman"/>
            </a:rPr>
            <a:t> </a:t>
          </a:r>
          <a:r>
            <a:rPr lang="ru-RU" sz="1400" kern="1200" dirty="0" err="1">
              <a:latin typeface="Times New Roman"/>
              <a:cs typeface="Times New Roman"/>
            </a:rPr>
            <a:t>жағдаяттар</a:t>
          </a:r>
          <a:r>
            <a:rPr lang="ru-RU" sz="1400" kern="1200" dirty="0">
              <a:latin typeface="Times New Roman"/>
              <a:cs typeface="Times New Roman"/>
            </a:rPr>
            <a:t> </a:t>
          </a:r>
          <a:r>
            <a:rPr lang="ru-RU" sz="1400" kern="1200" dirty="0" err="1">
              <a:latin typeface="Times New Roman"/>
              <a:cs typeface="Times New Roman"/>
            </a:rPr>
            <a:t>туғызу</a:t>
          </a:r>
          <a:r>
            <a:rPr lang="ru-RU" sz="1400" kern="1200" dirty="0">
              <a:latin typeface="Times New Roman"/>
              <a:cs typeface="Times New Roman"/>
            </a:rPr>
            <a:t> </a:t>
          </a:r>
          <a:r>
            <a:rPr lang="ru-RU" sz="1400" kern="1200" dirty="0" err="1">
              <a:latin typeface="Times New Roman"/>
              <a:cs typeface="Times New Roman"/>
            </a:rPr>
            <a:t>арқылы</a:t>
          </a:r>
          <a:r>
            <a:rPr lang="ru-RU" sz="1400" kern="1200" dirty="0">
              <a:latin typeface="Times New Roman"/>
              <a:cs typeface="Times New Roman"/>
            </a:rPr>
            <a:t> </a:t>
          </a:r>
          <a:r>
            <a:rPr lang="ru-RU" sz="1400" kern="1200" dirty="0" err="1">
              <a:latin typeface="Times New Roman"/>
              <a:cs typeface="Times New Roman"/>
            </a:rPr>
            <a:t>сыныпта</a:t>
          </a:r>
          <a:r>
            <a:rPr lang="ru-RU" sz="1400" kern="1200" dirty="0">
              <a:latin typeface="Times New Roman"/>
              <a:cs typeface="Times New Roman"/>
            </a:rPr>
            <a:t> </a:t>
          </a:r>
          <a:r>
            <a:rPr lang="ru-RU" sz="1400" kern="1200" dirty="0" err="1">
              <a:latin typeface="Times New Roman"/>
              <a:cs typeface="Times New Roman"/>
            </a:rPr>
            <a:t>оның</a:t>
          </a:r>
          <a:r>
            <a:rPr lang="ru-RU" sz="1400" kern="1200" dirty="0">
              <a:latin typeface="Times New Roman"/>
              <a:cs typeface="Times New Roman"/>
            </a:rPr>
            <a:t> </a:t>
          </a:r>
          <a:r>
            <a:rPr lang="ru-RU" sz="1400" kern="1200" dirty="0" err="1">
              <a:latin typeface="Times New Roman"/>
              <a:cs typeface="Times New Roman"/>
            </a:rPr>
            <a:t>беделін</a:t>
          </a:r>
          <a:r>
            <a:rPr lang="ru-RU" sz="1400" kern="1200" dirty="0">
              <a:latin typeface="Times New Roman"/>
              <a:cs typeface="Times New Roman"/>
            </a:rPr>
            <a:t> </a:t>
          </a:r>
          <a:r>
            <a:rPr lang="ru-RU" sz="1400" kern="1200" dirty="0" err="1">
              <a:latin typeface="Times New Roman"/>
              <a:cs typeface="Times New Roman"/>
            </a:rPr>
            <a:t>көтеруге</a:t>
          </a:r>
          <a:r>
            <a:rPr lang="ru-RU" sz="1400" kern="1200" dirty="0">
              <a:latin typeface="Times New Roman"/>
              <a:cs typeface="Times New Roman"/>
            </a:rPr>
            <a:t>  </a:t>
          </a:r>
          <a:r>
            <a:rPr lang="ru-RU" sz="1400" kern="1200" dirty="0" err="1">
              <a:latin typeface="Times New Roman"/>
              <a:cs typeface="Times New Roman"/>
            </a:rPr>
            <a:t>мүмкіндік</a:t>
          </a:r>
          <a:r>
            <a:rPr lang="ru-RU" sz="1400" kern="1200" dirty="0">
              <a:latin typeface="Times New Roman"/>
              <a:cs typeface="Times New Roman"/>
            </a:rPr>
            <a:t>  беру,  </a:t>
          </a:r>
          <a:r>
            <a:rPr lang="ru-RU" sz="1400" kern="1200" dirty="0" err="1">
              <a:latin typeface="Times New Roman"/>
              <a:cs typeface="Times New Roman"/>
            </a:rPr>
            <a:t>ұжымдық</a:t>
          </a:r>
          <a:r>
            <a:rPr lang="ru-RU" sz="1400" kern="1200" dirty="0">
              <a:latin typeface="Times New Roman"/>
              <a:cs typeface="Times New Roman"/>
            </a:rPr>
            <a:t>  </a:t>
          </a:r>
          <a:r>
            <a:rPr lang="ru-RU" sz="1400" kern="1200" dirty="0" err="1">
              <a:latin typeface="Times New Roman"/>
              <a:cs typeface="Times New Roman"/>
            </a:rPr>
            <a:t>шығармашылық</a:t>
          </a:r>
          <a:r>
            <a:rPr lang="ru-RU" sz="1400" kern="1200" dirty="0">
              <a:latin typeface="Times New Roman"/>
              <a:cs typeface="Times New Roman"/>
            </a:rPr>
            <a:t>  </a:t>
          </a:r>
          <a:r>
            <a:rPr lang="ru-RU" sz="1400" kern="1200" dirty="0" err="1">
              <a:latin typeface="Times New Roman"/>
              <a:cs typeface="Times New Roman"/>
            </a:rPr>
            <a:t>істерге</a:t>
          </a:r>
          <a:r>
            <a:rPr lang="ru-RU" sz="1400" kern="1200" dirty="0">
              <a:latin typeface="Times New Roman"/>
              <a:cs typeface="Times New Roman"/>
            </a:rPr>
            <a:t> </a:t>
          </a:r>
          <a:r>
            <a:rPr lang="ru-RU" sz="1400" kern="1200" dirty="0" err="1">
              <a:latin typeface="Times New Roman"/>
              <a:cs typeface="Times New Roman"/>
            </a:rPr>
            <a:t>тарта</a:t>
          </a:r>
          <a:r>
            <a:rPr lang="ru-RU" sz="1400" kern="1200" dirty="0">
              <a:latin typeface="Times New Roman"/>
              <a:cs typeface="Times New Roman"/>
            </a:rPr>
            <a:t> </a:t>
          </a:r>
          <a:r>
            <a:rPr lang="ru-RU" sz="1400" kern="1200" dirty="0" err="1">
              <a:latin typeface="Times New Roman"/>
              <a:cs typeface="Times New Roman"/>
            </a:rPr>
            <a:t>отырып</a:t>
          </a:r>
          <a:r>
            <a:rPr lang="ru-RU" sz="1400" kern="1200" dirty="0">
              <a:latin typeface="Times New Roman"/>
              <a:cs typeface="Times New Roman"/>
            </a:rPr>
            <a:t> </a:t>
          </a:r>
          <a:r>
            <a:rPr lang="ru-RU" sz="1400" kern="1200" dirty="0" err="1">
              <a:latin typeface="Times New Roman"/>
              <a:cs typeface="Times New Roman"/>
            </a:rPr>
            <a:t>оның</a:t>
          </a:r>
          <a:r>
            <a:rPr lang="ru-RU" sz="1400" kern="1200" dirty="0">
              <a:latin typeface="Times New Roman"/>
              <a:cs typeface="Times New Roman"/>
            </a:rPr>
            <a:t> </a:t>
          </a:r>
          <a:r>
            <a:rPr lang="ru-RU" sz="1400" kern="1200" dirty="0" err="1">
              <a:latin typeface="Times New Roman"/>
              <a:cs typeface="Times New Roman"/>
            </a:rPr>
            <a:t>қабілетін</a:t>
          </a:r>
          <a:r>
            <a:rPr lang="ru-RU" sz="1400" kern="1200" dirty="0">
              <a:latin typeface="Times New Roman"/>
              <a:cs typeface="Times New Roman"/>
            </a:rPr>
            <a:t> </a:t>
          </a:r>
          <a:r>
            <a:rPr lang="ru-RU" sz="1400" kern="1200" dirty="0" err="1">
              <a:latin typeface="Times New Roman"/>
              <a:cs typeface="Times New Roman"/>
            </a:rPr>
            <a:t>жақсы</a:t>
          </a:r>
          <a:r>
            <a:rPr lang="ru-RU" sz="1400" kern="1200" dirty="0">
              <a:latin typeface="Times New Roman"/>
              <a:cs typeface="Times New Roman"/>
            </a:rPr>
            <a:t> </a:t>
          </a:r>
          <a:r>
            <a:rPr lang="ru-RU" sz="1400" kern="1200" dirty="0" err="1">
              <a:latin typeface="Times New Roman"/>
              <a:cs typeface="Times New Roman"/>
            </a:rPr>
            <a:t>жағынан</a:t>
          </a:r>
          <a:r>
            <a:rPr lang="ru-RU" sz="1400" kern="1200" dirty="0">
              <a:latin typeface="Times New Roman"/>
              <a:cs typeface="Times New Roman"/>
            </a:rPr>
            <a:t> </a:t>
          </a:r>
          <a:r>
            <a:rPr lang="ru-RU" sz="1400" kern="1200" dirty="0" err="1">
              <a:latin typeface="Times New Roman"/>
              <a:cs typeface="Times New Roman"/>
            </a:rPr>
            <a:t>көрсете</a:t>
          </a:r>
          <a:r>
            <a:rPr lang="ru-RU" sz="1400" kern="1200" dirty="0">
              <a:latin typeface="Times New Roman"/>
              <a:cs typeface="Times New Roman"/>
            </a:rPr>
            <a:t> </a:t>
          </a:r>
          <a:r>
            <a:rPr lang="ru-RU" sz="1400" kern="1200" dirty="0" err="1">
              <a:latin typeface="Times New Roman"/>
              <a:cs typeface="Times New Roman"/>
            </a:rPr>
            <a:t>білуіне</a:t>
          </a:r>
          <a:r>
            <a:rPr lang="ru-RU" sz="1400" kern="1200" dirty="0">
              <a:latin typeface="Times New Roman"/>
              <a:cs typeface="Times New Roman"/>
            </a:rPr>
            <a:t> </a:t>
          </a:r>
          <a:r>
            <a:rPr lang="ru-RU" sz="1400" kern="1200" dirty="0" err="1">
              <a:latin typeface="Times New Roman"/>
              <a:cs typeface="Times New Roman"/>
            </a:rPr>
            <a:t>жәрдемдесу</a:t>
          </a:r>
          <a:r>
            <a:rPr lang="ru-RU" sz="1400" kern="1200" dirty="0">
              <a:latin typeface="Times New Roman"/>
              <a:cs typeface="Times New Roman"/>
            </a:rPr>
            <a:t> </a:t>
          </a:r>
          <a:r>
            <a:rPr lang="ru-RU" sz="1400" kern="1200" dirty="0" err="1">
              <a:latin typeface="Times New Roman"/>
              <a:cs typeface="Times New Roman"/>
            </a:rPr>
            <a:t>олардың</a:t>
          </a:r>
          <a:r>
            <a:rPr lang="ru-RU" sz="1400" kern="1200" dirty="0">
              <a:latin typeface="Times New Roman"/>
              <a:cs typeface="Times New Roman"/>
            </a:rPr>
            <a:t> </a:t>
          </a:r>
          <a:r>
            <a:rPr lang="ru-RU" sz="1400" kern="1200" dirty="0" err="1">
              <a:latin typeface="Times New Roman"/>
              <a:cs typeface="Times New Roman"/>
            </a:rPr>
            <a:t>мектеп</a:t>
          </a:r>
          <a:r>
            <a:rPr lang="ru-RU" sz="1400" kern="1200" dirty="0">
              <a:latin typeface="Times New Roman"/>
              <a:cs typeface="Times New Roman"/>
            </a:rPr>
            <a:t> </a:t>
          </a:r>
          <a:r>
            <a:rPr lang="ru-RU" sz="1400" kern="1200" dirty="0" err="1">
              <a:latin typeface="Times New Roman"/>
              <a:cs typeface="Times New Roman"/>
            </a:rPr>
            <a:t>ұжымына</a:t>
          </a:r>
          <a:r>
            <a:rPr lang="ru-RU" sz="1400" kern="1200" dirty="0">
              <a:latin typeface="Times New Roman"/>
              <a:cs typeface="Times New Roman"/>
            </a:rPr>
            <a:t> </a:t>
          </a:r>
          <a:r>
            <a:rPr lang="ru-RU" sz="1400" kern="1200" dirty="0" err="1">
              <a:latin typeface="Times New Roman"/>
              <a:cs typeface="Times New Roman"/>
            </a:rPr>
            <a:t>қайта</a:t>
          </a:r>
          <a:r>
            <a:rPr lang="ru-RU" sz="1400" kern="1200" dirty="0">
              <a:latin typeface="Times New Roman"/>
              <a:cs typeface="Times New Roman"/>
            </a:rPr>
            <a:t> </a:t>
          </a:r>
          <a:r>
            <a:rPr lang="ru-RU" sz="1400" kern="1200" dirty="0" err="1">
              <a:latin typeface="Times New Roman"/>
              <a:cs typeface="Times New Roman"/>
            </a:rPr>
            <a:t>оралуына</a:t>
          </a:r>
          <a:r>
            <a:rPr lang="ru-RU" sz="1400" kern="1200" dirty="0">
              <a:latin typeface="Times New Roman"/>
              <a:cs typeface="Times New Roman"/>
            </a:rPr>
            <a:t> </a:t>
          </a:r>
          <a:r>
            <a:rPr lang="ru-RU" sz="1400" kern="1200" dirty="0" err="1">
              <a:latin typeface="Times New Roman"/>
              <a:cs typeface="Times New Roman"/>
            </a:rPr>
            <a:t>әсер</a:t>
          </a:r>
          <a:r>
            <a:rPr lang="ru-RU" sz="1400" kern="1200" dirty="0">
              <a:latin typeface="Times New Roman"/>
              <a:cs typeface="Times New Roman"/>
            </a:rPr>
            <a:t> </a:t>
          </a:r>
          <a:r>
            <a:rPr lang="ru-RU" sz="1400" kern="1200" dirty="0" err="1">
              <a:latin typeface="Times New Roman"/>
              <a:cs typeface="Times New Roman"/>
            </a:rPr>
            <a:t>ететін</a:t>
          </a:r>
          <a:r>
            <a:rPr lang="ru-RU" sz="1400" kern="1200" dirty="0">
              <a:latin typeface="Times New Roman"/>
              <a:cs typeface="Times New Roman"/>
            </a:rPr>
            <a:t> </a:t>
          </a:r>
          <a:r>
            <a:rPr lang="ru-RU" sz="1400" kern="1200" dirty="0" err="1">
              <a:latin typeface="Times New Roman"/>
              <a:cs typeface="Times New Roman"/>
            </a:rPr>
            <a:t>бақытты</a:t>
          </a:r>
          <a:r>
            <a:rPr lang="ru-RU" sz="1400" kern="1200" dirty="0">
              <a:latin typeface="Times New Roman"/>
              <a:cs typeface="Times New Roman"/>
            </a:rPr>
            <a:t> </a:t>
          </a:r>
          <a:r>
            <a:rPr lang="ru-RU" sz="1400" kern="1200" dirty="0" err="1">
              <a:latin typeface="Times New Roman"/>
              <a:cs typeface="Times New Roman"/>
            </a:rPr>
            <a:t>сәттер</a:t>
          </a:r>
          <a:r>
            <a:rPr lang="ru-RU" sz="1400" kern="1200" dirty="0">
              <a:latin typeface="Times New Roman"/>
              <a:cs typeface="Times New Roman"/>
            </a:rPr>
            <a:t>.</a:t>
          </a:r>
        </a:p>
      </dsp:txBody>
      <dsp:txXfrm>
        <a:off x="5146855" y="2006232"/>
        <a:ext cx="2657529" cy="2113020"/>
      </dsp:txXfrm>
    </dsp:sp>
    <dsp:sp modelId="{025E1CE2-37A1-4B73-B09D-06872CD93FC4}">
      <dsp:nvSpPr>
        <dsp:cNvPr id="0" name=""/>
        <dsp:cNvSpPr/>
      </dsp:nvSpPr>
      <dsp:spPr>
        <a:xfrm>
          <a:off x="7941457" y="772195"/>
          <a:ext cx="115772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3675A3-0DB6-4BC9-A895-C38BDA104F0F}">
      <dsp:nvSpPr>
        <dsp:cNvPr id="0" name=""/>
        <dsp:cNvSpPr/>
      </dsp:nvSpPr>
      <dsp:spPr>
        <a:xfrm>
          <a:off x="8559049" y="232102"/>
          <a:ext cx="1080257" cy="10802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20" tIns="41920" rIns="41920" bIns="41920" numCol="1" spcCol="1270" anchor="ctr" anchorCtr="0">
          <a:noAutofit/>
        </a:bodyPr>
        <a:lstStyle/>
        <a:p>
          <a:pPr lvl="0" algn="ctr" defTabSz="2222500">
            <a:lnSpc>
              <a:spcPct val="90000"/>
            </a:lnSpc>
            <a:spcBef>
              <a:spcPct val="0"/>
            </a:spcBef>
            <a:spcAft>
              <a:spcPct val="35000"/>
            </a:spcAft>
          </a:pPr>
          <a:r>
            <a:rPr lang="en-US" sz="5000" kern="1200"/>
            <a:t>4</a:t>
          </a:r>
        </a:p>
      </dsp:txBody>
      <dsp:txXfrm>
        <a:off x="8717249" y="390302"/>
        <a:ext cx="763857" cy="763857"/>
      </dsp:txXfrm>
    </dsp:sp>
    <dsp:sp modelId="{5BFF7789-0DD8-4FFA-9288-36580BBA9F0B}">
      <dsp:nvSpPr>
        <dsp:cNvPr id="0" name=""/>
        <dsp:cNvSpPr/>
      </dsp:nvSpPr>
      <dsp:spPr>
        <a:xfrm>
          <a:off x="7941457" y="1477977"/>
          <a:ext cx="2315441" cy="26412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645" tIns="165100" rIns="182645" bIns="165100" numCol="1" spcCol="1270" anchor="t" anchorCtr="0">
          <a:noAutofit/>
        </a:bodyPr>
        <a:lstStyle/>
        <a:p>
          <a:pPr lvl="0" algn="l" defTabSz="622300" rtl="0">
            <a:lnSpc>
              <a:spcPct val="90000"/>
            </a:lnSpc>
            <a:spcBef>
              <a:spcPct val="0"/>
            </a:spcBef>
            <a:spcAft>
              <a:spcPct val="35000"/>
            </a:spcAft>
          </a:pPr>
          <a:r>
            <a:rPr lang="ru-RU" sz="1400" kern="1200" dirty="0" err="1">
              <a:latin typeface="Times New Roman"/>
              <a:cs typeface="Times New Roman"/>
            </a:rPr>
            <a:t>Қиын</a:t>
          </a:r>
          <a:r>
            <a:rPr lang="ru-RU" sz="1400" kern="1200" dirty="0">
              <a:latin typeface="Times New Roman"/>
              <a:cs typeface="Times New Roman"/>
            </a:rPr>
            <a:t> </a:t>
          </a:r>
          <a:r>
            <a:rPr lang="ru-RU" sz="1400" kern="1200" dirty="0" err="1">
              <a:latin typeface="Times New Roman"/>
              <a:cs typeface="Times New Roman"/>
            </a:rPr>
            <a:t>оқушылардың</a:t>
          </a:r>
          <a:r>
            <a:rPr lang="ru-RU" sz="1400" kern="1200" dirty="0">
              <a:latin typeface="Times New Roman"/>
              <a:cs typeface="Times New Roman"/>
            </a:rPr>
            <a:t> </a:t>
          </a:r>
          <a:r>
            <a:rPr lang="ru-RU" sz="1400" kern="1200" dirty="0" err="1">
              <a:latin typeface="Times New Roman"/>
              <a:cs typeface="Times New Roman"/>
            </a:rPr>
            <a:t>отбасылық</a:t>
          </a:r>
          <a:r>
            <a:rPr lang="ru-RU" sz="1400" kern="1200" dirty="0">
              <a:latin typeface="Times New Roman"/>
              <a:cs typeface="Times New Roman"/>
            </a:rPr>
            <a:t> </a:t>
          </a:r>
          <a:r>
            <a:rPr lang="ru-RU" sz="1400" kern="1200" dirty="0" err="1">
              <a:latin typeface="Times New Roman"/>
              <a:cs typeface="Times New Roman"/>
            </a:rPr>
            <a:t>жағдайын</a:t>
          </a:r>
          <a:r>
            <a:rPr lang="ru-RU" sz="1400" kern="1200" dirty="0">
              <a:latin typeface="Times New Roman"/>
              <a:cs typeface="Times New Roman"/>
            </a:rPr>
            <a:t> </a:t>
          </a:r>
          <a:r>
            <a:rPr lang="ru-RU" sz="1400" kern="1200" dirty="0" err="1">
              <a:latin typeface="Times New Roman"/>
              <a:cs typeface="Times New Roman"/>
            </a:rPr>
            <a:t>өзгерту</a:t>
          </a:r>
          <a:r>
            <a:rPr lang="ru-RU" sz="1400" kern="1200" dirty="0">
              <a:latin typeface="Times New Roman"/>
              <a:cs typeface="Times New Roman"/>
            </a:rPr>
            <a:t> </a:t>
          </a:r>
          <a:r>
            <a:rPr lang="ru-RU" sz="1400" kern="1200" dirty="0" err="1">
              <a:latin typeface="Times New Roman"/>
              <a:cs typeface="Times New Roman"/>
            </a:rPr>
            <a:t>жолдары</a:t>
          </a:r>
          <a:r>
            <a:rPr lang="ru-RU" sz="1400" kern="1200" dirty="0">
              <a:latin typeface="Times New Roman"/>
              <a:cs typeface="Times New Roman"/>
            </a:rPr>
            <a:t>. </a:t>
          </a:r>
          <a:r>
            <a:rPr lang="ru-RU" sz="1400" kern="1200" dirty="0" err="1">
              <a:latin typeface="Times New Roman"/>
              <a:cs typeface="Times New Roman"/>
            </a:rPr>
            <a:t>Отбасының</a:t>
          </a:r>
          <a:r>
            <a:rPr lang="ru-RU" sz="1400" kern="1200" dirty="0">
              <a:latin typeface="Times New Roman"/>
              <a:cs typeface="Times New Roman"/>
            </a:rPr>
            <a:t> </a:t>
          </a:r>
          <a:r>
            <a:rPr lang="ru-RU" sz="1400" kern="1200" dirty="0" err="1">
              <a:latin typeface="Times New Roman"/>
              <a:cs typeface="Times New Roman"/>
            </a:rPr>
            <a:t>қиын</a:t>
          </a:r>
          <a:r>
            <a:rPr lang="ru-RU" sz="1400" kern="1200" dirty="0">
              <a:latin typeface="Times New Roman"/>
              <a:cs typeface="Times New Roman"/>
            </a:rPr>
            <a:t> </a:t>
          </a:r>
          <a:r>
            <a:rPr lang="ru-RU" sz="1400" kern="1200" dirty="0" err="1">
              <a:latin typeface="Times New Roman"/>
              <a:cs typeface="Times New Roman"/>
            </a:rPr>
            <a:t>жағдайы</a:t>
          </a:r>
          <a:r>
            <a:rPr lang="ru-RU" sz="1400" kern="1200" dirty="0">
              <a:latin typeface="Times New Roman"/>
              <a:cs typeface="Times New Roman"/>
            </a:rPr>
            <a:t> бала </a:t>
          </a:r>
          <a:r>
            <a:rPr lang="ru-RU" sz="1400" kern="1200" dirty="0" err="1">
              <a:latin typeface="Times New Roman"/>
              <a:cs typeface="Times New Roman"/>
            </a:rPr>
            <a:t>тәрбиесіне</a:t>
          </a:r>
          <a:r>
            <a:rPr lang="ru-RU" sz="1400" kern="1200" dirty="0">
              <a:latin typeface="Times New Roman"/>
              <a:cs typeface="Times New Roman"/>
            </a:rPr>
            <a:t> </a:t>
          </a:r>
          <a:r>
            <a:rPr lang="ru-RU" sz="1400" kern="1200" dirty="0" err="1">
              <a:latin typeface="Times New Roman"/>
              <a:cs typeface="Times New Roman"/>
            </a:rPr>
            <a:t>кері</a:t>
          </a:r>
          <a:r>
            <a:rPr lang="ru-RU" sz="1400" kern="1200" dirty="0">
              <a:latin typeface="Times New Roman"/>
              <a:cs typeface="Times New Roman"/>
            </a:rPr>
            <a:t> </a:t>
          </a:r>
          <a:r>
            <a:rPr lang="ru-RU" sz="1400" kern="1200" dirty="0" err="1">
              <a:latin typeface="Times New Roman"/>
              <a:cs typeface="Times New Roman"/>
            </a:rPr>
            <a:t>әсер</a:t>
          </a:r>
          <a:r>
            <a:rPr lang="ru-RU" sz="1400" kern="1200" dirty="0">
              <a:latin typeface="Times New Roman"/>
              <a:cs typeface="Times New Roman"/>
            </a:rPr>
            <a:t> </a:t>
          </a:r>
          <a:r>
            <a:rPr lang="ru-RU" sz="1400" kern="1200" dirty="0" err="1">
              <a:latin typeface="Times New Roman"/>
              <a:cs typeface="Times New Roman"/>
            </a:rPr>
            <a:t>ететіні</a:t>
          </a:r>
          <a:r>
            <a:rPr lang="ru-RU" sz="1400" kern="1200" dirty="0">
              <a:latin typeface="Times New Roman"/>
              <a:cs typeface="Times New Roman"/>
            </a:rPr>
            <a:t> </a:t>
          </a:r>
          <a:r>
            <a:rPr lang="ru-RU" sz="1400" kern="1200" dirty="0" err="1">
              <a:latin typeface="Times New Roman"/>
              <a:cs typeface="Times New Roman"/>
            </a:rPr>
            <a:t>бұрын</a:t>
          </a:r>
          <a:r>
            <a:rPr lang="ru-RU" sz="1400" kern="1200" dirty="0">
              <a:latin typeface="Times New Roman"/>
              <a:cs typeface="Times New Roman"/>
            </a:rPr>
            <a:t> да </a:t>
          </a:r>
          <a:r>
            <a:rPr lang="ru-RU" sz="1400" kern="1200" dirty="0" err="1">
              <a:latin typeface="Times New Roman"/>
              <a:cs typeface="Times New Roman"/>
            </a:rPr>
            <a:t>бірнеше</a:t>
          </a:r>
          <a:r>
            <a:rPr lang="ru-RU" sz="1400" kern="1200" dirty="0">
              <a:latin typeface="Times New Roman"/>
              <a:cs typeface="Times New Roman"/>
            </a:rPr>
            <a:t> </a:t>
          </a:r>
          <a:r>
            <a:rPr lang="ru-RU" sz="1400" kern="1200" dirty="0" err="1">
              <a:latin typeface="Times New Roman"/>
              <a:cs typeface="Times New Roman"/>
            </a:rPr>
            <a:t>рет</a:t>
          </a:r>
          <a:r>
            <a:rPr lang="ru-RU" sz="1400" kern="1200" dirty="0">
              <a:latin typeface="Times New Roman"/>
              <a:cs typeface="Times New Roman"/>
            </a:rPr>
            <a:t> </a:t>
          </a:r>
          <a:r>
            <a:rPr lang="ru-RU" sz="1400" kern="1200" dirty="0" err="1">
              <a:latin typeface="Times New Roman"/>
              <a:cs typeface="Times New Roman"/>
            </a:rPr>
            <a:t>дәлелденгені</a:t>
          </a:r>
          <a:r>
            <a:rPr lang="ru-RU" sz="1400" kern="1200" dirty="0">
              <a:latin typeface="Times New Roman"/>
              <a:cs typeface="Times New Roman"/>
            </a:rPr>
            <a:t> </a:t>
          </a:r>
          <a:r>
            <a:rPr lang="ru-RU" sz="1400" kern="1200" dirty="0" err="1">
              <a:latin typeface="Times New Roman"/>
              <a:cs typeface="Times New Roman"/>
            </a:rPr>
            <a:t>ақиқат</a:t>
          </a:r>
          <a:r>
            <a:rPr lang="ru-RU" sz="1400" kern="1200" dirty="0">
              <a:latin typeface="Times New Roman"/>
              <a:cs typeface="Times New Roman"/>
            </a:rPr>
            <a:t>. </a:t>
          </a:r>
          <a:r>
            <a:rPr lang="ru-RU" sz="1400" kern="1200" dirty="0" err="1">
              <a:latin typeface="Times New Roman"/>
              <a:cs typeface="Times New Roman"/>
            </a:rPr>
            <a:t>Қалыптағы</a:t>
          </a:r>
          <a:r>
            <a:rPr lang="ru-RU" sz="1400" kern="1200" dirty="0">
              <a:latin typeface="Times New Roman"/>
              <a:cs typeface="Times New Roman"/>
            </a:rPr>
            <a:t> </a:t>
          </a:r>
          <a:r>
            <a:rPr lang="ru-RU" sz="1400" kern="1200" dirty="0" err="1">
              <a:latin typeface="Times New Roman"/>
              <a:cs typeface="Times New Roman"/>
            </a:rPr>
            <a:t>отбасыдан</a:t>
          </a:r>
          <a:r>
            <a:rPr lang="ru-RU" sz="1400" kern="1200" dirty="0">
              <a:latin typeface="Times New Roman"/>
              <a:cs typeface="Times New Roman"/>
            </a:rPr>
            <a:t> «</a:t>
          </a:r>
          <a:r>
            <a:rPr lang="ru-RU" sz="1400" kern="1200" dirty="0" err="1">
              <a:latin typeface="Times New Roman"/>
              <a:cs typeface="Times New Roman"/>
            </a:rPr>
            <a:t>қиын</a:t>
          </a:r>
          <a:r>
            <a:rPr lang="ru-RU" sz="1400" kern="1200" dirty="0">
              <a:latin typeface="Times New Roman"/>
              <a:cs typeface="Times New Roman"/>
            </a:rPr>
            <a:t>» бала </a:t>
          </a:r>
          <a:r>
            <a:rPr lang="ru-RU" sz="1400" kern="1200" dirty="0" err="1">
              <a:latin typeface="Times New Roman"/>
              <a:cs typeface="Times New Roman"/>
            </a:rPr>
            <a:t>шыға</a:t>
          </a:r>
          <a:r>
            <a:rPr lang="ru-RU" sz="1400" kern="1200" dirty="0">
              <a:latin typeface="Times New Roman"/>
              <a:cs typeface="Times New Roman"/>
            </a:rPr>
            <a:t> </a:t>
          </a:r>
          <a:r>
            <a:rPr lang="ru-RU" sz="1400" kern="1200" dirty="0" err="1">
              <a:latin typeface="Times New Roman"/>
              <a:cs typeface="Times New Roman"/>
            </a:rPr>
            <a:t>қоймайтыны</a:t>
          </a:r>
          <a:r>
            <a:rPr lang="ru-RU" sz="1400" kern="1200" dirty="0">
              <a:latin typeface="Times New Roman"/>
              <a:cs typeface="Times New Roman"/>
            </a:rPr>
            <a:t> </a:t>
          </a:r>
          <a:r>
            <a:rPr lang="ru-RU" sz="1400" kern="1200" dirty="0" err="1">
              <a:latin typeface="Times New Roman"/>
              <a:cs typeface="Times New Roman"/>
            </a:rPr>
            <a:t>белгілі</a:t>
          </a:r>
          <a:r>
            <a:rPr lang="ru-RU" sz="1400" kern="1200" dirty="0">
              <a:latin typeface="Times New Roman"/>
              <a:cs typeface="Times New Roman"/>
            </a:rPr>
            <a:t>. </a:t>
          </a:r>
        </a:p>
      </dsp:txBody>
      <dsp:txXfrm>
        <a:off x="7941457" y="1941065"/>
        <a:ext cx="2315441" cy="21781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5" name="Footer Placeholder 4">
            <a:extLst>
              <a:ext uri="{FF2B5EF4-FFF2-40B4-BE49-F238E27FC236}">
                <a16:creationId xmlns=""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9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5" name="Footer Placeholder 4">
            <a:extLst>
              <a:ext uri="{FF2B5EF4-FFF2-40B4-BE49-F238E27FC236}">
                <a16:creationId xmlns=""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5" name="Footer Placeholder 4">
            <a:extLst>
              <a:ext uri="{FF2B5EF4-FFF2-40B4-BE49-F238E27FC236}">
                <a16:creationId xmlns=""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8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5" name="Footer Placeholder 4">
            <a:extLst>
              <a:ext uri="{FF2B5EF4-FFF2-40B4-BE49-F238E27FC236}">
                <a16:creationId xmlns=""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2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5" name="Footer Placeholder 4">
            <a:extLst>
              <a:ext uri="{FF2B5EF4-FFF2-40B4-BE49-F238E27FC236}">
                <a16:creationId xmlns=""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02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6" name="Footer Placeholder 5">
            <a:extLst>
              <a:ext uri="{FF2B5EF4-FFF2-40B4-BE49-F238E27FC236}">
                <a16:creationId xmlns=""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6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8" name="Footer Placeholder 7">
            <a:extLst>
              <a:ext uri="{FF2B5EF4-FFF2-40B4-BE49-F238E27FC236}">
                <a16:creationId xmlns=""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8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4" name="Footer Placeholder 3">
            <a:extLst>
              <a:ext uri="{FF2B5EF4-FFF2-40B4-BE49-F238E27FC236}">
                <a16:creationId xmlns=""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0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3" name="Footer Placeholder 2">
            <a:extLst>
              <a:ext uri="{FF2B5EF4-FFF2-40B4-BE49-F238E27FC236}">
                <a16:creationId xmlns=""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06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6" name="Footer Placeholder 5">
            <a:extLst>
              <a:ext uri="{FF2B5EF4-FFF2-40B4-BE49-F238E27FC236}">
                <a16:creationId xmlns=""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1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11/11/2024</a:t>
            </a:fld>
            <a:endParaRPr lang="en-US"/>
          </a:p>
        </p:txBody>
      </p:sp>
      <p:sp>
        <p:nvSpPr>
          <p:cNvPr id="6" name="Footer Placeholder 5">
            <a:extLst>
              <a:ext uri="{FF2B5EF4-FFF2-40B4-BE49-F238E27FC236}">
                <a16:creationId xmlns=""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61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11/11/2024</a:t>
            </a:fld>
            <a:endParaRPr lang="en-US"/>
          </a:p>
        </p:txBody>
      </p:sp>
      <p:sp>
        <p:nvSpPr>
          <p:cNvPr id="5" name="Footer Placeholder 4">
            <a:extLst>
              <a:ext uri="{FF2B5EF4-FFF2-40B4-BE49-F238E27FC236}">
                <a16:creationId xmlns=""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7726298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15" r:id="rId8"/>
    <p:sldLayoutId id="2147483716" r:id="rId9"/>
    <p:sldLayoutId id="2147483717"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 xmlns:a16="http://schemas.microsoft.com/office/drawing/2014/main" id="{64680660-7E23-4F0F-A679-BF913E945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a:extLst>
              <a:ext uri="{FF2B5EF4-FFF2-40B4-BE49-F238E27FC236}">
                <a16:creationId xmlns="" xmlns:a16="http://schemas.microsoft.com/office/drawing/2014/main" id="{1A3C89F8-0D2F-47FF-B903-151248265F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18" name="Picture 3" descr="Пастельно-цветов в макете поверхности градиента">
            <a:extLst>
              <a:ext uri="{FF2B5EF4-FFF2-40B4-BE49-F238E27FC236}">
                <a16:creationId xmlns="" xmlns:a16="http://schemas.microsoft.com/office/drawing/2014/main" id="{74C9E514-5EBF-5B57-BFF4-7F8CB787EECB}"/>
              </a:ext>
            </a:extLst>
          </p:cNvPr>
          <p:cNvPicPr>
            <a:picLocks noChangeAspect="1"/>
          </p:cNvPicPr>
          <p:nvPr/>
        </p:nvPicPr>
        <p:blipFill rotWithShape="1">
          <a:blip r:embed="rId2">
            <a:duotone>
              <a:schemeClr val="accent1">
                <a:shade val="45000"/>
                <a:satMod val="135000"/>
              </a:schemeClr>
              <a:prstClr val="white"/>
            </a:duotone>
            <a:alphaModFix amt="35000"/>
          </a:blip>
          <a:srcRect t="7066" r="-2" b="8537"/>
          <a:stretch/>
        </p:blipFill>
        <p:spPr>
          <a:xfrm>
            <a:off x="-7036" y="75790"/>
            <a:ext cx="12191980" cy="6858000"/>
          </a:xfrm>
          <a:prstGeom prst="rect">
            <a:avLst/>
          </a:prstGeom>
        </p:spPr>
      </p:pic>
      <p:sp>
        <p:nvSpPr>
          <p:cNvPr id="2" name="Заголовок 1"/>
          <p:cNvSpPr>
            <a:spLocks noGrp="1"/>
          </p:cNvSpPr>
          <p:nvPr>
            <p:ph type="ctrTitle"/>
          </p:nvPr>
        </p:nvSpPr>
        <p:spPr>
          <a:xfrm>
            <a:off x="1283986" y="583345"/>
            <a:ext cx="9947300" cy="2626709"/>
          </a:xfrm>
        </p:spPr>
        <p:txBody>
          <a:bodyPr vert="horz" lIns="91440" tIns="45720" rIns="91440" bIns="45720" rtlCol="0" anchor="t">
            <a:noAutofit/>
          </a:bodyPr>
          <a:lstStyle/>
          <a:p>
            <a:pPr algn="ctr"/>
            <a:r>
              <a:rPr lang="ru-RU" sz="5400" err="1">
                <a:solidFill>
                  <a:srgbClr val="FFFFFF"/>
                </a:solidFill>
                <a:latin typeface="Times New Roman"/>
                <a:cs typeface="Times New Roman"/>
              </a:rPr>
              <a:t>Әл-фараби</a:t>
            </a:r>
            <a:r>
              <a:rPr lang="ru-RU" sz="5400">
                <a:solidFill>
                  <a:srgbClr val="FFFFFF"/>
                </a:solidFill>
                <a:latin typeface="Times New Roman"/>
                <a:cs typeface="Times New Roman"/>
              </a:rPr>
              <a:t> </a:t>
            </a:r>
            <a:r>
              <a:rPr lang="ru-RU" sz="5400" err="1">
                <a:solidFill>
                  <a:srgbClr val="FFFFFF"/>
                </a:solidFill>
                <a:latin typeface="Times New Roman"/>
                <a:cs typeface="Times New Roman"/>
              </a:rPr>
              <a:t>атындағы</a:t>
            </a:r>
            <a:r>
              <a:rPr lang="ru-RU" sz="5400">
                <a:solidFill>
                  <a:srgbClr val="FFFFFF"/>
                </a:solidFill>
                <a:latin typeface="Times New Roman"/>
                <a:cs typeface="Times New Roman"/>
              </a:rPr>
              <a:t> </a:t>
            </a:r>
            <a:r>
              <a:rPr lang="ru-RU" sz="5400" err="1">
                <a:solidFill>
                  <a:srgbClr val="FFFFFF"/>
                </a:solidFill>
                <a:latin typeface="Times New Roman"/>
                <a:cs typeface="Times New Roman"/>
              </a:rPr>
              <a:t>қазақ</a:t>
            </a:r>
            <a:r>
              <a:rPr lang="ru-RU" sz="5400">
                <a:solidFill>
                  <a:srgbClr val="FFFFFF"/>
                </a:solidFill>
                <a:latin typeface="Times New Roman"/>
                <a:cs typeface="Times New Roman"/>
              </a:rPr>
              <a:t> </a:t>
            </a:r>
            <a:r>
              <a:rPr lang="ru-RU" sz="5400" err="1">
                <a:solidFill>
                  <a:srgbClr val="FFFFFF"/>
                </a:solidFill>
                <a:latin typeface="Times New Roman"/>
                <a:cs typeface="Times New Roman"/>
              </a:rPr>
              <a:t>ұлттық</a:t>
            </a:r>
            <a:r>
              <a:rPr lang="ru-RU" sz="5400">
                <a:solidFill>
                  <a:srgbClr val="FFFFFF"/>
                </a:solidFill>
                <a:latin typeface="Times New Roman"/>
                <a:cs typeface="Times New Roman"/>
              </a:rPr>
              <a:t> </a:t>
            </a:r>
            <a:r>
              <a:rPr lang="ru-RU" sz="5400" err="1">
                <a:solidFill>
                  <a:srgbClr val="FFFFFF"/>
                </a:solidFill>
                <a:latin typeface="Times New Roman"/>
                <a:cs typeface="Times New Roman"/>
              </a:rPr>
              <a:t>университеті</a:t>
            </a:r>
            <a:endParaRPr lang="ru-RU" sz="5400">
              <a:solidFill>
                <a:srgbClr val="FFFFFF"/>
              </a:solidFill>
              <a:latin typeface="Times New Roman"/>
              <a:cs typeface="Times New Roman"/>
            </a:endParaRPr>
          </a:p>
        </p:txBody>
      </p:sp>
      <p:sp>
        <p:nvSpPr>
          <p:cNvPr id="3" name="Подзаголовок 2"/>
          <p:cNvSpPr>
            <a:spLocks noGrp="1"/>
          </p:cNvSpPr>
          <p:nvPr>
            <p:ph type="subTitle" idx="1"/>
          </p:nvPr>
        </p:nvSpPr>
        <p:spPr>
          <a:xfrm>
            <a:off x="1285839" y="4377619"/>
            <a:ext cx="9764032" cy="1252713"/>
          </a:xfrm>
        </p:spPr>
        <p:txBody>
          <a:bodyPr vert="horz" lIns="91440" tIns="45720" rIns="91440" bIns="45720" rtlCol="0" anchor="t">
            <a:noAutofit/>
          </a:bodyPr>
          <a:lstStyle/>
          <a:p>
            <a:r>
              <a:rPr lang="ru-RU" sz="2800" dirty="0">
                <a:solidFill>
                  <a:srgbClr val="FFFFFF"/>
                </a:solidFill>
                <a:latin typeface="Times New Roman"/>
                <a:ea typeface="+mn-lt"/>
                <a:cs typeface="+mn-lt"/>
              </a:rPr>
              <a:t>Д 14. </a:t>
            </a:r>
            <a:r>
              <a:rPr lang="ru-RU" sz="2800" dirty="0" err="1">
                <a:solidFill>
                  <a:srgbClr val="FFFFFF"/>
                </a:solidFill>
                <a:latin typeface="Times New Roman"/>
                <a:ea typeface="+mn-lt"/>
                <a:cs typeface="+mn-lt"/>
              </a:rPr>
              <a:t>Девиантты</a:t>
            </a:r>
            <a:r>
              <a:rPr lang="ru-RU" sz="2800" dirty="0">
                <a:solidFill>
                  <a:srgbClr val="FFFFFF"/>
                </a:solidFill>
                <a:latin typeface="Times New Roman"/>
                <a:ea typeface="+mn-lt"/>
                <a:cs typeface="+mn-lt"/>
              </a:rPr>
              <a:t> </a:t>
            </a:r>
            <a:r>
              <a:rPr lang="ru-RU" sz="2800" dirty="0" err="1">
                <a:solidFill>
                  <a:srgbClr val="FFFFFF"/>
                </a:solidFill>
                <a:latin typeface="Times New Roman"/>
                <a:ea typeface="+mn-lt"/>
                <a:cs typeface="+mn-lt"/>
              </a:rPr>
              <a:t>тәртіптегі</a:t>
            </a:r>
            <a:r>
              <a:rPr lang="ru-RU" sz="2800" dirty="0">
                <a:solidFill>
                  <a:srgbClr val="FFFFFF"/>
                </a:solidFill>
                <a:latin typeface="Times New Roman"/>
                <a:ea typeface="+mn-lt"/>
                <a:cs typeface="+mn-lt"/>
              </a:rPr>
              <a:t> </a:t>
            </a:r>
            <a:r>
              <a:rPr lang="ru-RU" sz="2800" dirty="0" err="1">
                <a:solidFill>
                  <a:srgbClr val="FFFFFF"/>
                </a:solidFill>
                <a:latin typeface="Times New Roman"/>
                <a:ea typeface="+mn-lt"/>
                <a:cs typeface="+mn-lt"/>
              </a:rPr>
              <a:t>балалармен</a:t>
            </a:r>
            <a:r>
              <a:rPr lang="ru-RU" sz="2800" dirty="0">
                <a:solidFill>
                  <a:srgbClr val="FFFFFF"/>
                </a:solidFill>
                <a:latin typeface="Times New Roman"/>
                <a:ea typeface="+mn-lt"/>
                <a:cs typeface="+mn-lt"/>
              </a:rPr>
              <a:t> </a:t>
            </a:r>
            <a:r>
              <a:rPr lang="ru-RU" sz="2800" dirty="0" err="1" smtClean="0">
                <a:solidFill>
                  <a:srgbClr val="FFFFFF"/>
                </a:solidFill>
                <a:latin typeface="Times New Roman"/>
                <a:ea typeface="+mn-lt"/>
                <a:cs typeface="+mn-lt"/>
              </a:rPr>
              <a:t>түзету</a:t>
            </a:r>
            <a:r>
              <a:rPr lang="ru-RU" sz="2800" dirty="0" smtClean="0">
                <a:solidFill>
                  <a:srgbClr val="FFFFFF"/>
                </a:solidFill>
                <a:latin typeface="Times New Roman"/>
                <a:ea typeface="+mn-lt"/>
                <a:cs typeface="+mn-lt"/>
              </a:rPr>
              <a:t> </a:t>
            </a:r>
            <a:r>
              <a:rPr lang="ru-RU" sz="2800" dirty="0" err="1">
                <a:solidFill>
                  <a:srgbClr val="FFFFFF"/>
                </a:solidFill>
                <a:latin typeface="Times New Roman"/>
                <a:ea typeface="+mn-lt"/>
                <a:cs typeface="+mn-lt"/>
              </a:rPr>
              <a:t>жұмыс</a:t>
            </a:r>
            <a:r>
              <a:rPr lang="ru-RU" sz="2800" dirty="0">
                <a:solidFill>
                  <a:srgbClr val="FFFFFF"/>
                </a:solidFill>
                <a:latin typeface="Times New Roman"/>
                <a:ea typeface="+mn-lt"/>
                <a:cs typeface="+mn-lt"/>
              </a:rPr>
              <a:t> </a:t>
            </a:r>
            <a:r>
              <a:rPr lang="ru-RU" sz="2800" dirty="0" err="1">
                <a:solidFill>
                  <a:srgbClr val="FFFFFF"/>
                </a:solidFill>
                <a:latin typeface="Times New Roman"/>
                <a:ea typeface="+mn-lt"/>
                <a:cs typeface="+mn-lt"/>
              </a:rPr>
              <a:t>үдерісін</a:t>
            </a:r>
            <a:r>
              <a:rPr lang="ru-RU" sz="2800" dirty="0">
                <a:solidFill>
                  <a:srgbClr val="FFFFFF"/>
                </a:solidFill>
                <a:latin typeface="Times New Roman"/>
                <a:ea typeface="+mn-lt"/>
                <a:cs typeface="+mn-lt"/>
              </a:rPr>
              <a:t> </a:t>
            </a:r>
            <a:r>
              <a:rPr lang="ru-RU" sz="2800" dirty="0" err="1">
                <a:solidFill>
                  <a:srgbClr val="FFFFFF"/>
                </a:solidFill>
                <a:latin typeface="Times New Roman"/>
                <a:ea typeface="+mn-lt"/>
                <a:cs typeface="+mn-lt"/>
              </a:rPr>
              <a:t>қалыптастыру</a:t>
            </a:r>
            <a:r>
              <a:rPr lang="ru-RU" sz="2800" dirty="0">
                <a:solidFill>
                  <a:srgbClr val="FFFFFF"/>
                </a:solidFill>
                <a:latin typeface="Times New Roman"/>
                <a:ea typeface="+mn-lt"/>
                <a:cs typeface="+mn-lt"/>
              </a:rPr>
              <a:t>.</a:t>
            </a:r>
            <a:endParaRPr lang="ru-RU" sz="2800" dirty="0">
              <a:latin typeface="Times New Roman"/>
              <a:cs typeface="Times New Roman"/>
            </a:endParaRPr>
          </a:p>
        </p:txBody>
      </p:sp>
      <p:sp>
        <p:nvSpPr>
          <p:cNvPr id="13" name="Graphic 13">
            <a:extLst>
              <a:ext uri="{FF2B5EF4-FFF2-40B4-BE49-F238E27FC236}">
                <a16:creationId xmlns=""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a:extLst>
              <a:ext uri="{FF2B5EF4-FFF2-40B4-BE49-F238E27FC236}">
                <a16:creationId xmlns=""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a:extLst>
              <a:ext uri="{FF2B5EF4-FFF2-40B4-BE49-F238E27FC236}">
                <a16:creationId xmlns=""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 xmlns:a16="http://schemas.microsoft.com/office/drawing/2014/main" id="{508BEF50-7B1E-49A4-BC19-5F4F1D755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a:extLst>
              <a:ext uri="{FF2B5EF4-FFF2-40B4-BE49-F238E27FC236}">
                <a16:creationId xmlns="" xmlns:a16="http://schemas.microsoft.com/office/drawing/2014/main" id="{3FBAD350-5664-4811-A208-657FB882D3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a:extLst>
              <a:ext uri="{FF2B5EF4-FFF2-40B4-BE49-F238E27FC236}">
                <a16:creationId xmlns="" xmlns:a16="http://schemas.microsoft.com/office/drawing/2014/main" id="{C39ADB8F-D187-49D7-BDCF-C1B6DC7270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A9BB108-1352-C1BB-12F6-A1C1278F203A}"/>
              </a:ext>
            </a:extLst>
          </p:cNvPr>
          <p:cNvSpPr>
            <a:spLocks noGrp="1"/>
          </p:cNvSpPr>
          <p:nvPr>
            <p:ph idx="1"/>
          </p:nvPr>
        </p:nvSpPr>
        <p:spPr>
          <a:xfrm>
            <a:off x="838200" y="967451"/>
            <a:ext cx="10796726" cy="5490638"/>
          </a:xfrm>
        </p:spPr>
        <p:txBody>
          <a:bodyPr vert="horz" lIns="91440" tIns="45720" rIns="91440" bIns="45720" rtlCol="0" anchor="t">
            <a:normAutofit/>
          </a:bodyPr>
          <a:lstStyle/>
          <a:p>
            <a:pPr marL="0" indent="914400" algn="just">
              <a:buNone/>
            </a:pPr>
            <a:r>
              <a:rPr lang="ru-RU" sz="2400" err="1">
                <a:latin typeface="Times New Roman"/>
                <a:cs typeface="Times New Roman"/>
              </a:rPr>
              <a:t>Қазіргі</a:t>
            </a:r>
            <a:r>
              <a:rPr lang="ru-RU" sz="2400">
                <a:latin typeface="Times New Roman"/>
                <a:cs typeface="Times New Roman"/>
              </a:rPr>
              <a:t> </a:t>
            </a:r>
            <a:r>
              <a:rPr lang="ru-RU" sz="2400" err="1">
                <a:latin typeface="Times New Roman"/>
                <a:cs typeface="Times New Roman"/>
              </a:rPr>
              <a:t>кезеңде</a:t>
            </a:r>
            <a:r>
              <a:rPr lang="ru-RU" sz="2400">
                <a:latin typeface="Times New Roman"/>
                <a:cs typeface="Times New Roman"/>
              </a:rPr>
              <a:t> </a:t>
            </a:r>
            <a:r>
              <a:rPr lang="ru-RU" sz="2400" err="1">
                <a:latin typeface="Times New Roman"/>
                <a:cs typeface="Times New Roman"/>
              </a:rPr>
              <a:t>тәрбие</a:t>
            </a:r>
            <a:r>
              <a:rPr lang="ru-RU" sz="2400">
                <a:latin typeface="Times New Roman"/>
                <a:cs typeface="Times New Roman"/>
              </a:rPr>
              <a:t> </a:t>
            </a:r>
            <a:r>
              <a:rPr lang="ru-RU" sz="2400" err="1">
                <a:latin typeface="Times New Roman"/>
                <a:cs typeface="Times New Roman"/>
              </a:rPr>
              <a:t>жұмысында</a:t>
            </a:r>
            <a:r>
              <a:rPr lang="ru-RU" sz="2400">
                <a:latin typeface="Times New Roman"/>
                <a:cs typeface="Times New Roman"/>
              </a:rPr>
              <a:t> </a:t>
            </a:r>
            <a:r>
              <a:rPr lang="ru-RU" sz="2400" err="1">
                <a:latin typeface="Times New Roman"/>
                <a:cs typeface="Times New Roman"/>
              </a:rPr>
              <a:t>фемизиациялану</a:t>
            </a:r>
            <a:r>
              <a:rPr lang="ru-RU" sz="2400">
                <a:latin typeface="Times New Roman"/>
                <a:cs typeface="Times New Roman"/>
              </a:rPr>
              <a:t> </a:t>
            </a:r>
            <a:r>
              <a:rPr lang="ru-RU" sz="2400" err="1">
                <a:latin typeface="Times New Roman"/>
                <a:cs typeface="Times New Roman"/>
              </a:rPr>
              <a:t>үрдісі</a:t>
            </a:r>
            <a:r>
              <a:rPr lang="ru-RU" sz="2400">
                <a:latin typeface="Times New Roman"/>
                <a:cs typeface="Times New Roman"/>
              </a:rPr>
              <a:t> </a:t>
            </a:r>
            <a:r>
              <a:rPr lang="ru-RU" sz="2400" err="1">
                <a:latin typeface="Times New Roman"/>
                <a:cs typeface="Times New Roman"/>
              </a:rPr>
              <a:t>жүріп</a:t>
            </a:r>
            <a:r>
              <a:rPr lang="ru-RU" sz="2400">
                <a:latin typeface="Times New Roman"/>
                <a:cs typeface="Times New Roman"/>
              </a:rPr>
              <a:t> </a:t>
            </a:r>
            <a:r>
              <a:rPr lang="ru-RU" sz="2400" err="1">
                <a:latin typeface="Times New Roman"/>
                <a:cs typeface="Times New Roman"/>
              </a:rPr>
              <a:t>жатыр</a:t>
            </a:r>
            <a:r>
              <a:rPr lang="ru-RU" sz="2400">
                <a:latin typeface="Times New Roman"/>
                <a:cs typeface="Times New Roman"/>
              </a:rPr>
              <a:t> </a:t>
            </a:r>
            <a:r>
              <a:rPr lang="ru-RU" sz="2400" err="1">
                <a:latin typeface="Times New Roman"/>
                <a:cs typeface="Times New Roman"/>
              </a:rPr>
              <a:t>немесе</a:t>
            </a:r>
            <a:r>
              <a:rPr lang="ru-RU" sz="2400">
                <a:latin typeface="Times New Roman"/>
                <a:cs typeface="Times New Roman"/>
              </a:rPr>
              <a:t> бала </a:t>
            </a:r>
            <a:r>
              <a:rPr lang="ru-RU" sz="2400" err="1">
                <a:latin typeface="Times New Roman"/>
                <a:cs typeface="Times New Roman"/>
              </a:rPr>
              <a:t>дүниеге</a:t>
            </a:r>
            <a:r>
              <a:rPr lang="ru-RU" sz="2400">
                <a:latin typeface="Times New Roman"/>
                <a:cs typeface="Times New Roman"/>
              </a:rPr>
              <a:t> </a:t>
            </a:r>
            <a:r>
              <a:rPr lang="ru-RU" sz="2400" err="1">
                <a:latin typeface="Times New Roman"/>
                <a:cs typeface="Times New Roman"/>
              </a:rPr>
              <a:t>келгеннен</a:t>
            </a:r>
            <a:r>
              <a:rPr lang="ru-RU" sz="2400">
                <a:latin typeface="Times New Roman"/>
                <a:cs typeface="Times New Roman"/>
              </a:rPr>
              <a:t> </a:t>
            </a:r>
            <a:r>
              <a:rPr lang="ru-RU" sz="2400" err="1">
                <a:latin typeface="Times New Roman"/>
                <a:cs typeface="Times New Roman"/>
              </a:rPr>
              <a:t>бастап</a:t>
            </a:r>
            <a:r>
              <a:rPr lang="ru-RU" sz="2400">
                <a:latin typeface="Times New Roman"/>
                <a:cs typeface="Times New Roman"/>
              </a:rPr>
              <a:t> </a:t>
            </a:r>
            <a:r>
              <a:rPr lang="ru-RU" sz="2400" err="1">
                <a:latin typeface="Times New Roman"/>
                <a:cs typeface="Times New Roman"/>
              </a:rPr>
              <a:t>әйелдердің</a:t>
            </a:r>
            <a:r>
              <a:rPr lang="ru-RU" sz="2400">
                <a:latin typeface="Times New Roman"/>
                <a:cs typeface="Times New Roman"/>
              </a:rPr>
              <a:t> </a:t>
            </a:r>
            <a:r>
              <a:rPr lang="ru-RU" sz="2400" err="1">
                <a:latin typeface="Times New Roman"/>
                <a:cs typeface="Times New Roman"/>
              </a:rPr>
              <a:t>тәрбиесін</a:t>
            </a:r>
            <a:r>
              <a:rPr lang="ru-RU" sz="2400">
                <a:latin typeface="Times New Roman"/>
                <a:cs typeface="Times New Roman"/>
              </a:rPr>
              <a:t> </a:t>
            </a:r>
            <a:r>
              <a:rPr lang="ru-RU" sz="2400" err="1">
                <a:latin typeface="Times New Roman"/>
                <a:cs typeface="Times New Roman"/>
              </a:rPr>
              <a:t>көріп</a:t>
            </a:r>
            <a:r>
              <a:rPr lang="ru-RU" sz="2400">
                <a:latin typeface="Times New Roman"/>
                <a:cs typeface="Times New Roman"/>
              </a:rPr>
              <a:t> </a:t>
            </a:r>
            <a:r>
              <a:rPr lang="ru-RU" sz="2400" err="1">
                <a:latin typeface="Times New Roman"/>
                <a:cs typeface="Times New Roman"/>
              </a:rPr>
              <a:t>өседі</a:t>
            </a:r>
            <a:r>
              <a:rPr lang="ru-RU" sz="2400">
                <a:latin typeface="Times New Roman"/>
                <a:cs typeface="Times New Roman"/>
              </a:rPr>
              <a:t>: </a:t>
            </a:r>
            <a:r>
              <a:rPr lang="ru-RU" sz="2400" err="1">
                <a:latin typeface="Times New Roman"/>
                <a:cs typeface="Times New Roman"/>
              </a:rPr>
              <a:t>отбасы</a:t>
            </a:r>
            <a:r>
              <a:rPr lang="ru-RU" sz="2400">
                <a:latin typeface="Times New Roman"/>
                <a:cs typeface="Times New Roman"/>
              </a:rPr>
              <a:t>, </a:t>
            </a:r>
            <a:r>
              <a:rPr lang="ru-RU" sz="2400" err="1">
                <a:latin typeface="Times New Roman"/>
                <a:cs typeface="Times New Roman"/>
              </a:rPr>
              <a:t>балабақша</a:t>
            </a:r>
            <a:r>
              <a:rPr lang="ru-RU" sz="2400">
                <a:latin typeface="Times New Roman"/>
                <a:cs typeface="Times New Roman"/>
              </a:rPr>
              <a:t>, </a:t>
            </a:r>
            <a:r>
              <a:rPr lang="ru-RU" sz="2400" err="1">
                <a:latin typeface="Times New Roman"/>
                <a:cs typeface="Times New Roman"/>
              </a:rPr>
              <a:t>мектеп</a:t>
            </a:r>
            <a:r>
              <a:rPr lang="ru-RU" sz="2400">
                <a:latin typeface="Times New Roman"/>
                <a:cs typeface="Times New Roman"/>
              </a:rPr>
              <a:t>. Ана </a:t>
            </a:r>
            <a:r>
              <a:rPr lang="ru-RU" sz="2400" err="1">
                <a:latin typeface="Times New Roman"/>
                <a:cs typeface="Times New Roman"/>
              </a:rPr>
              <a:t>тәрбиесі</a:t>
            </a:r>
            <a:r>
              <a:rPr lang="ru-RU" sz="2400">
                <a:latin typeface="Times New Roman"/>
                <a:cs typeface="Times New Roman"/>
              </a:rPr>
              <a:t> мен </a:t>
            </a:r>
            <a:r>
              <a:rPr lang="ru-RU" sz="2400" err="1">
                <a:latin typeface="Times New Roman"/>
                <a:cs typeface="Times New Roman"/>
              </a:rPr>
              <a:t>әке</a:t>
            </a:r>
            <a:r>
              <a:rPr lang="ru-RU" sz="2400">
                <a:latin typeface="Times New Roman"/>
                <a:cs typeface="Times New Roman"/>
              </a:rPr>
              <a:t> </a:t>
            </a:r>
            <a:r>
              <a:rPr lang="ru-RU" sz="2400" err="1">
                <a:latin typeface="Times New Roman"/>
                <a:cs typeface="Times New Roman"/>
              </a:rPr>
              <a:t>тәрбиесі</a:t>
            </a:r>
            <a:r>
              <a:rPr lang="ru-RU" sz="2400">
                <a:latin typeface="Times New Roman"/>
                <a:cs typeface="Times New Roman"/>
              </a:rPr>
              <a:t> </a:t>
            </a:r>
            <a:r>
              <a:rPr lang="ru-RU" sz="2400" err="1">
                <a:latin typeface="Times New Roman"/>
                <a:cs typeface="Times New Roman"/>
              </a:rPr>
              <a:t>бірдей</a:t>
            </a:r>
            <a:r>
              <a:rPr lang="ru-RU" sz="2400">
                <a:latin typeface="Times New Roman"/>
                <a:cs typeface="Times New Roman"/>
              </a:rPr>
              <a:t> </a:t>
            </a:r>
            <a:r>
              <a:rPr lang="ru-RU" sz="2400" err="1">
                <a:latin typeface="Times New Roman"/>
                <a:cs typeface="Times New Roman"/>
              </a:rPr>
              <a:t>жүрмеген</a:t>
            </a:r>
            <a:r>
              <a:rPr lang="ru-RU" sz="2400">
                <a:latin typeface="Times New Roman"/>
                <a:cs typeface="Times New Roman"/>
              </a:rPr>
              <a:t> </a:t>
            </a:r>
            <a:r>
              <a:rPr lang="ru-RU" sz="2400" err="1">
                <a:latin typeface="Times New Roman"/>
                <a:cs typeface="Times New Roman"/>
              </a:rPr>
              <a:t>жағдайда</a:t>
            </a:r>
            <a:r>
              <a:rPr lang="ru-RU" sz="2400">
                <a:latin typeface="Times New Roman"/>
                <a:cs typeface="Times New Roman"/>
              </a:rPr>
              <a:t> </a:t>
            </a:r>
            <a:r>
              <a:rPr lang="ru-RU" sz="2400" err="1">
                <a:latin typeface="Times New Roman"/>
                <a:cs typeface="Times New Roman"/>
              </a:rPr>
              <a:t>табиғи</a:t>
            </a:r>
            <a:r>
              <a:rPr lang="ru-RU" sz="2400">
                <a:latin typeface="Times New Roman"/>
                <a:cs typeface="Times New Roman"/>
              </a:rPr>
              <a:t> </a:t>
            </a:r>
            <a:r>
              <a:rPr lang="ru-RU" sz="2400" err="1">
                <a:latin typeface="Times New Roman"/>
                <a:cs typeface="Times New Roman"/>
              </a:rPr>
              <a:t>теңдік</a:t>
            </a:r>
            <a:r>
              <a:rPr lang="ru-RU" sz="2400">
                <a:latin typeface="Times New Roman"/>
                <a:cs typeface="Times New Roman"/>
              </a:rPr>
              <a:t> </a:t>
            </a:r>
            <a:r>
              <a:rPr lang="ru-RU" sz="2400" err="1">
                <a:latin typeface="Times New Roman"/>
                <a:cs typeface="Times New Roman"/>
              </a:rPr>
              <a:t>бұзылатыны</a:t>
            </a:r>
            <a:r>
              <a:rPr lang="ru-RU" sz="2400">
                <a:latin typeface="Times New Roman"/>
                <a:cs typeface="Times New Roman"/>
              </a:rPr>
              <a:t> </a:t>
            </a:r>
            <a:r>
              <a:rPr lang="ru-RU" sz="2400" err="1">
                <a:latin typeface="Times New Roman"/>
                <a:cs typeface="Times New Roman"/>
              </a:rPr>
              <a:t>айдан</a:t>
            </a:r>
            <a:r>
              <a:rPr lang="ru-RU" sz="2400">
                <a:latin typeface="Times New Roman"/>
                <a:cs typeface="Times New Roman"/>
              </a:rPr>
              <a:t> </a:t>
            </a:r>
            <a:r>
              <a:rPr lang="ru-RU" sz="2400" err="1">
                <a:latin typeface="Times New Roman"/>
                <a:cs typeface="Times New Roman"/>
              </a:rPr>
              <a:t>анық</a:t>
            </a:r>
            <a:r>
              <a:rPr lang="ru-RU" sz="2400">
                <a:latin typeface="Times New Roman"/>
                <a:cs typeface="Times New Roman"/>
              </a:rPr>
              <a:t> </a:t>
            </a:r>
            <a:r>
              <a:rPr lang="ru-RU" sz="2400" err="1">
                <a:latin typeface="Times New Roman"/>
                <a:cs typeface="Times New Roman"/>
              </a:rPr>
              <a:t>нәрсе</a:t>
            </a:r>
            <a:r>
              <a:rPr lang="ru-RU" sz="2400">
                <a:latin typeface="Times New Roman"/>
                <a:cs typeface="Times New Roman"/>
              </a:rPr>
              <a:t>. Анасы </a:t>
            </a:r>
            <a:r>
              <a:rPr lang="ru-RU" sz="2400" err="1">
                <a:latin typeface="Times New Roman"/>
                <a:cs typeface="Times New Roman"/>
              </a:rPr>
              <a:t>баланы</a:t>
            </a:r>
            <a:r>
              <a:rPr lang="ru-RU" sz="2400">
                <a:latin typeface="Times New Roman"/>
                <a:cs typeface="Times New Roman"/>
              </a:rPr>
              <a:t> </a:t>
            </a:r>
            <a:r>
              <a:rPr lang="ru-RU" sz="2400" err="1">
                <a:latin typeface="Times New Roman"/>
                <a:cs typeface="Times New Roman"/>
              </a:rPr>
              <a:t>көтергеннен</a:t>
            </a:r>
            <a:r>
              <a:rPr lang="ru-RU" sz="2400">
                <a:latin typeface="Times New Roman"/>
                <a:cs typeface="Times New Roman"/>
              </a:rPr>
              <a:t>  </a:t>
            </a:r>
            <a:r>
              <a:rPr lang="ru-RU" sz="2400" err="1">
                <a:latin typeface="Times New Roman"/>
                <a:cs typeface="Times New Roman"/>
              </a:rPr>
              <a:t>бастап</a:t>
            </a:r>
            <a:r>
              <a:rPr lang="ru-RU" sz="2400">
                <a:latin typeface="Times New Roman"/>
                <a:cs typeface="Times New Roman"/>
              </a:rPr>
              <a:t> оны </a:t>
            </a:r>
            <a:r>
              <a:rPr lang="ru-RU" sz="2400" err="1">
                <a:latin typeface="Times New Roman"/>
                <a:cs typeface="Times New Roman"/>
              </a:rPr>
              <a:t>тоғыз</a:t>
            </a:r>
            <a:r>
              <a:rPr lang="ru-RU" sz="2400">
                <a:latin typeface="Times New Roman"/>
                <a:cs typeface="Times New Roman"/>
              </a:rPr>
              <a:t> ай </a:t>
            </a:r>
            <a:r>
              <a:rPr lang="ru-RU" sz="2400" err="1">
                <a:latin typeface="Times New Roman"/>
                <a:cs typeface="Times New Roman"/>
              </a:rPr>
              <a:t>бойы</a:t>
            </a:r>
            <a:r>
              <a:rPr lang="ru-RU" sz="2400">
                <a:latin typeface="Times New Roman"/>
                <a:cs typeface="Times New Roman"/>
              </a:rPr>
              <a:t> </a:t>
            </a:r>
            <a:r>
              <a:rPr lang="ru-RU" sz="2400" err="1">
                <a:latin typeface="Times New Roman"/>
                <a:cs typeface="Times New Roman"/>
              </a:rPr>
              <a:t>өз</a:t>
            </a:r>
            <a:r>
              <a:rPr lang="ru-RU" sz="2400">
                <a:latin typeface="Times New Roman"/>
                <a:cs typeface="Times New Roman"/>
              </a:rPr>
              <a:t> </a:t>
            </a:r>
            <a:r>
              <a:rPr lang="ru-RU" sz="2400" err="1">
                <a:latin typeface="Times New Roman"/>
                <a:cs typeface="Times New Roman"/>
              </a:rPr>
              <a:t>бойында</a:t>
            </a:r>
            <a:r>
              <a:rPr lang="ru-RU" sz="2400">
                <a:latin typeface="Times New Roman"/>
                <a:cs typeface="Times New Roman"/>
              </a:rPr>
              <a:t> </a:t>
            </a:r>
            <a:r>
              <a:rPr lang="ru-RU" sz="2400" err="1">
                <a:latin typeface="Times New Roman"/>
                <a:cs typeface="Times New Roman"/>
              </a:rPr>
              <a:t>сақтайды</a:t>
            </a:r>
            <a:r>
              <a:rPr lang="ru-RU" sz="2400">
                <a:latin typeface="Times New Roman"/>
                <a:cs typeface="Times New Roman"/>
              </a:rPr>
              <a:t>, </a:t>
            </a:r>
            <a:r>
              <a:rPr lang="ru-RU" sz="2400" err="1">
                <a:latin typeface="Times New Roman"/>
                <a:cs typeface="Times New Roman"/>
              </a:rPr>
              <a:t>құрасығында</a:t>
            </a:r>
            <a:r>
              <a:rPr lang="ru-RU" sz="2400">
                <a:latin typeface="Times New Roman"/>
                <a:cs typeface="Times New Roman"/>
              </a:rPr>
              <a:t> </a:t>
            </a:r>
            <a:r>
              <a:rPr lang="ru-RU" sz="2400" err="1">
                <a:latin typeface="Times New Roman"/>
                <a:cs typeface="Times New Roman"/>
              </a:rPr>
              <a:t>жетілдереді</a:t>
            </a:r>
            <a:r>
              <a:rPr lang="ru-RU" sz="2400">
                <a:latin typeface="Times New Roman"/>
                <a:cs typeface="Times New Roman"/>
              </a:rPr>
              <a:t>. Сол </a:t>
            </a:r>
            <a:r>
              <a:rPr lang="ru-RU" sz="2400" err="1">
                <a:latin typeface="Times New Roman"/>
                <a:cs typeface="Times New Roman"/>
              </a:rPr>
              <a:t>уақыттың</a:t>
            </a:r>
            <a:r>
              <a:rPr lang="ru-RU" sz="2400">
                <a:latin typeface="Times New Roman"/>
                <a:cs typeface="Times New Roman"/>
              </a:rPr>
              <a:t> </a:t>
            </a:r>
            <a:r>
              <a:rPr lang="ru-RU" sz="2400" err="1">
                <a:latin typeface="Times New Roman"/>
                <a:cs typeface="Times New Roman"/>
              </a:rPr>
              <a:t>бәрінде</a:t>
            </a:r>
            <a:r>
              <a:rPr lang="ru-RU" sz="2400">
                <a:latin typeface="Times New Roman"/>
                <a:cs typeface="Times New Roman"/>
              </a:rPr>
              <a:t> </a:t>
            </a:r>
            <a:r>
              <a:rPr lang="ru-RU" sz="2400" err="1">
                <a:latin typeface="Times New Roman"/>
                <a:cs typeface="Times New Roman"/>
              </a:rPr>
              <a:t>ана</a:t>
            </a:r>
            <a:r>
              <a:rPr lang="ru-RU" sz="2400">
                <a:latin typeface="Times New Roman"/>
                <a:cs typeface="Times New Roman"/>
              </a:rPr>
              <a:t> мен </a:t>
            </a:r>
            <a:r>
              <a:rPr lang="ru-RU" sz="2400" err="1">
                <a:latin typeface="Times New Roman"/>
                <a:cs typeface="Times New Roman"/>
              </a:rPr>
              <a:t>баланың</a:t>
            </a:r>
            <a:r>
              <a:rPr lang="ru-RU" sz="2400">
                <a:latin typeface="Times New Roman"/>
                <a:cs typeface="Times New Roman"/>
              </a:rPr>
              <a:t> </a:t>
            </a:r>
            <a:r>
              <a:rPr lang="ru-RU" sz="2400" err="1">
                <a:latin typeface="Times New Roman"/>
                <a:cs typeface="Times New Roman"/>
              </a:rPr>
              <a:t>арасында</a:t>
            </a:r>
            <a:r>
              <a:rPr lang="ru-RU" sz="2400">
                <a:latin typeface="Times New Roman"/>
                <a:cs typeface="Times New Roman"/>
              </a:rPr>
              <a:t> </a:t>
            </a:r>
            <a:r>
              <a:rPr lang="ru-RU" sz="2400" err="1">
                <a:latin typeface="Times New Roman"/>
                <a:cs typeface="Times New Roman"/>
              </a:rPr>
              <a:t>тығыз</a:t>
            </a:r>
            <a:r>
              <a:rPr lang="ru-RU" sz="2400">
                <a:latin typeface="Times New Roman"/>
                <a:cs typeface="Times New Roman"/>
              </a:rPr>
              <a:t> </a:t>
            </a:r>
            <a:r>
              <a:rPr lang="ru-RU" sz="2400" err="1">
                <a:latin typeface="Times New Roman"/>
                <a:cs typeface="Times New Roman"/>
              </a:rPr>
              <a:t>биологиялық</a:t>
            </a:r>
            <a:r>
              <a:rPr lang="ru-RU" sz="2400">
                <a:latin typeface="Times New Roman"/>
                <a:cs typeface="Times New Roman"/>
              </a:rPr>
              <a:t> </a:t>
            </a:r>
            <a:r>
              <a:rPr lang="ru-RU" sz="2400" err="1">
                <a:latin typeface="Times New Roman"/>
                <a:cs typeface="Times New Roman"/>
              </a:rPr>
              <a:t>байланыстар</a:t>
            </a:r>
            <a:r>
              <a:rPr lang="ru-RU" sz="2400">
                <a:latin typeface="Times New Roman"/>
                <a:cs typeface="Times New Roman"/>
              </a:rPr>
              <a:t> </a:t>
            </a:r>
            <a:r>
              <a:rPr lang="ru-RU" sz="2400" err="1">
                <a:latin typeface="Times New Roman"/>
                <a:cs typeface="Times New Roman"/>
              </a:rPr>
              <a:t>орнайды</a:t>
            </a:r>
            <a:r>
              <a:rPr lang="ru-RU" sz="2400">
                <a:latin typeface="Times New Roman"/>
                <a:cs typeface="Times New Roman"/>
              </a:rPr>
              <a:t>. </a:t>
            </a:r>
            <a:r>
              <a:rPr lang="ru-RU" sz="2400" err="1">
                <a:latin typeface="Times New Roman"/>
                <a:cs typeface="Times New Roman"/>
              </a:rPr>
              <a:t>Бұл</a:t>
            </a:r>
            <a:r>
              <a:rPr lang="ru-RU" sz="2400">
                <a:latin typeface="Times New Roman"/>
                <a:cs typeface="Times New Roman"/>
              </a:rPr>
              <a:t> </a:t>
            </a:r>
            <a:r>
              <a:rPr lang="ru-RU" sz="2400" err="1">
                <a:latin typeface="Times New Roman"/>
                <a:cs typeface="Times New Roman"/>
              </a:rPr>
              <a:t>жерде</a:t>
            </a:r>
            <a:r>
              <a:rPr lang="ru-RU" sz="2400">
                <a:latin typeface="Times New Roman"/>
                <a:cs typeface="Times New Roman"/>
              </a:rPr>
              <a:t> ер </a:t>
            </a:r>
            <a:r>
              <a:rPr lang="ru-RU" sz="2400" err="1">
                <a:latin typeface="Times New Roman"/>
                <a:cs typeface="Times New Roman"/>
              </a:rPr>
              <a:t>балаға</a:t>
            </a:r>
            <a:r>
              <a:rPr lang="ru-RU" sz="2400">
                <a:latin typeface="Times New Roman"/>
                <a:cs typeface="Times New Roman"/>
              </a:rPr>
              <a:t> </a:t>
            </a:r>
            <a:r>
              <a:rPr lang="ru-RU" sz="2400" err="1">
                <a:latin typeface="Times New Roman"/>
                <a:cs typeface="Times New Roman"/>
              </a:rPr>
              <a:t>әкенің</a:t>
            </a:r>
            <a:r>
              <a:rPr lang="ru-RU" sz="2400">
                <a:latin typeface="Times New Roman"/>
                <a:cs typeface="Times New Roman"/>
              </a:rPr>
              <a:t> </a:t>
            </a:r>
            <a:r>
              <a:rPr lang="ru-RU" sz="2400" err="1">
                <a:latin typeface="Times New Roman"/>
                <a:cs typeface="Times New Roman"/>
              </a:rPr>
              <a:t>тәрбиесінің</a:t>
            </a:r>
            <a:r>
              <a:rPr lang="ru-RU" sz="2400">
                <a:latin typeface="Times New Roman"/>
                <a:cs typeface="Times New Roman"/>
              </a:rPr>
              <a:t> </a:t>
            </a:r>
            <a:r>
              <a:rPr lang="ru-RU" sz="2400" err="1">
                <a:latin typeface="Times New Roman"/>
                <a:cs typeface="Times New Roman"/>
              </a:rPr>
              <a:t>қаншалықты</a:t>
            </a:r>
            <a:r>
              <a:rPr lang="ru-RU" sz="2400">
                <a:latin typeface="Times New Roman"/>
                <a:cs typeface="Times New Roman"/>
              </a:rPr>
              <a:t> </a:t>
            </a:r>
            <a:r>
              <a:rPr lang="ru-RU" sz="2400" err="1">
                <a:latin typeface="Times New Roman"/>
                <a:cs typeface="Times New Roman"/>
              </a:rPr>
              <a:t>әсерлі</a:t>
            </a:r>
            <a:r>
              <a:rPr lang="ru-RU" sz="2400">
                <a:latin typeface="Times New Roman"/>
                <a:cs typeface="Times New Roman"/>
              </a:rPr>
              <a:t> </a:t>
            </a:r>
            <a:r>
              <a:rPr lang="ru-RU" sz="2400" err="1">
                <a:latin typeface="Times New Roman"/>
                <a:cs typeface="Times New Roman"/>
              </a:rPr>
              <a:t>екенін</a:t>
            </a:r>
            <a:r>
              <a:rPr lang="ru-RU" sz="2400">
                <a:latin typeface="Times New Roman"/>
                <a:cs typeface="Times New Roman"/>
              </a:rPr>
              <a:t> </a:t>
            </a:r>
            <a:r>
              <a:rPr lang="ru-RU" sz="2400" err="1">
                <a:latin typeface="Times New Roman"/>
                <a:cs typeface="Times New Roman"/>
              </a:rPr>
              <a:t>көрсетуді</a:t>
            </a:r>
            <a:r>
              <a:rPr lang="ru-RU" sz="2400">
                <a:latin typeface="Times New Roman"/>
                <a:cs typeface="Times New Roman"/>
              </a:rPr>
              <a:t> </a:t>
            </a:r>
            <a:r>
              <a:rPr lang="ru-RU" sz="2400" err="1">
                <a:latin typeface="Times New Roman"/>
                <a:cs typeface="Times New Roman"/>
              </a:rPr>
              <a:t>мақсат</a:t>
            </a:r>
            <a:r>
              <a:rPr lang="ru-RU" sz="2400">
                <a:latin typeface="Times New Roman"/>
                <a:cs typeface="Times New Roman"/>
              </a:rPr>
              <a:t> </a:t>
            </a:r>
            <a:r>
              <a:rPr lang="ru-RU" sz="2400" err="1">
                <a:latin typeface="Times New Roman"/>
                <a:cs typeface="Times New Roman"/>
              </a:rPr>
              <a:t>етіп</a:t>
            </a:r>
            <a:r>
              <a:rPr lang="ru-RU" sz="2400">
                <a:latin typeface="Times New Roman"/>
                <a:cs typeface="Times New Roman"/>
              </a:rPr>
              <a:t> </a:t>
            </a:r>
            <a:r>
              <a:rPr lang="ru-RU" sz="2400" err="1">
                <a:latin typeface="Times New Roman"/>
                <a:cs typeface="Times New Roman"/>
              </a:rPr>
              <a:t>ғана</a:t>
            </a:r>
            <a:r>
              <a:rPr lang="ru-RU" sz="2400">
                <a:latin typeface="Times New Roman"/>
                <a:cs typeface="Times New Roman"/>
              </a:rPr>
              <a:t> </a:t>
            </a:r>
            <a:r>
              <a:rPr lang="ru-RU" sz="2400" err="1">
                <a:latin typeface="Times New Roman"/>
                <a:cs typeface="Times New Roman"/>
              </a:rPr>
              <a:t>айтып</a:t>
            </a:r>
            <a:r>
              <a:rPr lang="ru-RU" sz="2400">
                <a:latin typeface="Times New Roman"/>
                <a:cs typeface="Times New Roman"/>
              </a:rPr>
              <a:t> </a:t>
            </a:r>
            <a:r>
              <a:rPr lang="ru-RU" sz="2400" err="1">
                <a:latin typeface="Times New Roman"/>
                <a:cs typeface="Times New Roman"/>
              </a:rPr>
              <a:t>отырмыз</a:t>
            </a:r>
            <a:r>
              <a:rPr lang="ru-RU" sz="2400">
                <a:latin typeface="Times New Roman"/>
                <a:cs typeface="Times New Roman"/>
              </a:rPr>
              <a:t>. «</a:t>
            </a:r>
            <a:r>
              <a:rPr lang="ru-RU" sz="2400" err="1">
                <a:latin typeface="Times New Roman"/>
                <a:cs typeface="Times New Roman"/>
              </a:rPr>
              <a:t>Баланың</a:t>
            </a:r>
            <a:r>
              <a:rPr lang="ru-RU" sz="2400">
                <a:latin typeface="Times New Roman"/>
                <a:cs typeface="Times New Roman"/>
              </a:rPr>
              <a:t> </a:t>
            </a:r>
            <a:r>
              <a:rPr lang="ru-RU" sz="2400" err="1">
                <a:latin typeface="Times New Roman"/>
                <a:cs typeface="Times New Roman"/>
              </a:rPr>
              <a:t>ұяты</a:t>
            </a:r>
            <a:r>
              <a:rPr lang="ru-RU" sz="2400">
                <a:latin typeface="Times New Roman"/>
                <a:cs typeface="Times New Roman"/>
              </a:rPr>
              <a:t> </a:t>
            </a:r>
            <a:r>
              <a:rPr lang="ru-RU" sz="2400" err="1">
                <a:latin typeface="Times New Roman"/>
                <a:cs typeface="Times New Roman"/>
              </a:rPr>
              <a:t>әкеге</a:t>
            </a:r>
            <a:r>
              <a:rPr lang="ru-RU" sz="2400">
                <a:latin typeface="Times New Roman"/>
                <a:cs typeface="Times New Roman"/>
              </a:rPr>
              <a:t>, </a:t>
            </a:r>
            <a:r>
              <a:rPr lang="ru-RU" sz="2400" err="1">
                <a:latin typeface="Times New Roman"/>
                <a:cs typeface="Times New Roman"/>
              </a:rPr>
              <a:t>қыздың</a:t>
            </a:r>
            <a:r>
              <a:rPr lang="ru-RU" sz="2400">
                <a:latin typeface="Times New Roman"/>
                <a:cs typeface="Times New Roman"/>
              </a:rPr>
              <a:t>  </a:t>
            </a:r>
            <a:r>
              <a:rPr lang="ru-RU" sz="2400" err="1">
                <a:latin typeface="Times New Roman"/>
                <a:cs typeface="Times New Roman"/>
              </a:rPr>
              <a:t>ұяты</a:t>
            </a:r>
            <a:r>
              <a:rPr lang="ru-RU" sz="2400">
                <a:latin typeface="Times New Roman"/>
                <a:cs typeface="Times New Roman"/>
              </a:rPr>
              <a:t> </a:t>
            </a:r>
            <a:r>
              <a:rPr lang="ru-RU" sz="2400" err="1">
                <a:latin typeface="Times New Roman"/>
                <a:cs typeface="Times New Roman"/>
              </a:rPr>
              <a:t>шешеге</a:t>
            </a:r>
            <a:r>
              <a:rPr lang="ru-RU" sz="2400">
                <a:latin typeface="Times New Roman"/>
                <a:cs typeface="Times New Roman"/>
              </a:rPr>
              <a:t>», «</a:t>
            </a:r>
            <a:r>
              <a:rPr lang="ru-RU" sz="2400" err="1">
                <a:latin typeface="Times New Roman"/>
                <a:cs typeface="Times New Roman"/>
              </a:rPr>
              <a:t>Атадан</a:t>
            </a:r>
            <a:r>
              <a:rPr lang="ru-RU" sz="2400">
                <a:latin typeface="Times New Roman"/>
                <a:cs typeface="Times New Roman"/>
              </a:rPr>
              <a:t> бала </a:t>
            </a:r>
            <a:r>
              <a:rPr lang="ru-RU" sz="2400" err="1">
                <a:latin typeface="Times New Roman"/>
                <a:cs typeface="Times New Roman"/>
              </a:rPr>
              <a:t>туар</a:t>
            </a:r>
            <a:r>
              <a:rPr lang="ru-RU" sz="2400">
                <a:latin typeface="Times New Roman"/>
                <a:cs typeface="Times New Roman"/>
              </a:rPr>
              <a:t>, </a:t>
            </a:r>
            <a:r>
              <a:rPr lang="ru-RU" sz="2400" err="1">
                <a:latin typeface="Times New Roman"/>
                <a:cs typeface="Times New Roman"/>
              </a:rPr>
              <a:t>атасының</a:t>
            </a:r>
            <a:r>
              <a:rPr lang="ru-RU" sz="2400">
                <a:latin typeface="Times New Roman"/>
                <a:cs typeface="Times New Roman"/>
              </a:rPr>
              <a:t> </a:t>
            </a:r>
            <a:r>
              <a:rPr lang="ru-RU" sz="2400" err="1">
                <a:latin typeface="Times New Roman"/>
                <a:cs typeface="Times New Roman"/>
              </a:rPr>
              <a:t>жолын</a:t>
            </a:r>
            <a:r>
              <a:rPr lang="ru-RU" sz="2400">
                <a:latin typeface="Times New Roman"/>
                <a:cs typeface="Times New Roman"/>
              </a:rPr>
              <a:t> </a:t>
            </a:r>
            <a:r>
              <a:rPr lang="ru-RU" sz="2400" err="1">
                <a:latin typeface="Times New Roman"/>
                <a:cs typeface="Times New Roman"/>
              </a:rPr>
              <a:t>қуар</a:t>
            </a:r>
            <a:r>
              <a:rPr lang="ru-RU" sz="2400">
                <a:latin typeface="Times New Roman"/>
                <a:cs typeface="Times New Roman"/>
              </a:rPr>
              <a:t>», «</a:t>
            </a:r>
            <a:r>
              <a:rPr lang="ru-RU" sz="2400" err="1">
                <a:latin typeface="Times New Roman"/>
                <a:cs typeface="Times New Roman"/>
              </a:rPr>
              <a:t>Ата</a:t>
            </a:r>
            <a:r>
              <a:rPr lang="ru-RU" sz="2400">
                <a:latin typeface="Times New Roman"/>
                <a:cs typeface="Times New Roman"/>
              </a:rPr>
              <a:t> – </a:t>
            </a:r>
            <a:r>
              <a:rPr lang="ru-RU" sz="2400" err="1">
                <a:latin typeface="Times New Roman"/>
                <a:cs typeface="Times New Roman"/>
              </a:rPr>
              <a:t>балаға</a:t>
            </a:r>
            <a:r>
              <a:rPr lang="ru-RU" sz="2400">
                <a:latin typeface="Times New Roman"/>
                <a:cs typeface="Times New Roman"/>
              </a:rPr>
              <a:t> </a:t>
            </a:r>
            <a:r>
              <a:rPr lang="ru-RU" sz="2400" err="1">
                <a:latin typeface="Times New Roman"/>
                <a:cs typeface="Times New Roman"/>
              </a:rPr>
              <a:t>сыншы</a:t>
            </a:r>
            <a:r>
              <a:rPr lang="ru-RU" sz="2400">
                <a:latin typeface="Times New Roman"/>
                <a:cs typeface="Times New Roman"/>
              </a:rPr>
              <a:t>», «</a:t>
            </a:r>
            <a:r>
              <a:rPr lang="ru-RU" sz="2400" err="1">
                <a:latin typeface="Times New Roman"/>
                <a:cs typeface="Times New Roman"/>
              </a:rPr>
              <a:t>Ата</a:t>
            </a:r>
            <a:r>
              <a:rPr lang="ru-RU" sz="2400">
                <a:latin typeface="Times New Roman"/>
                <a:cs typeface="Times New Roman"/>
              </a:rPr>
              <a:t> </a:t>
            </a:r>
            <a:r>
              <a:rPr lang="ru-RU" sz="2400" err="1">
                <a:latin typeface="Times New Roman"/>
                <a:cs typeface="Times New Roman"/>
              </a:rPr>
              <a:t>баласының</a:t>
            </a:r>
            <a:r>
              <a:rPr lang="ru-RU" sz="2400">
                <a:latin typeface="Times New Roman"/>
                <a:cs typeface="Times New Roman"/>
              </a:rPr>
              <a:t> </a:t>
            </a:r>
            <a:r>
              <a:rPr lang="ru-RU" sz="2400" err="1">
                <a:latin typeface="Times New Roman"/>
                <a:cs typeface="Times New Roman"/>
              </a:rPr>
              <a:t>ат</a:t>
            </a:r>
            <a:r>
              <a:rPr lang="ru-RU" sz="2400">
                <a:latin typeface="Times New Roman"/>
                <a:cs typeface="Times New Roman"/>
              </a:rPr>
              <a:t>  </a:t>
            </a:r>
            <a:r>
              <a:rPr lang="ru-RU" sz="2400" err="1">
                <a:latin typeface="Times New Roman"/>
                <a:cs typeface="Times New Roman"/>
              </a:rPr>
              <a:t>меңіндей</a:t>
            </a:r>
            <a:r>
              <a:rPr lang="ru-RU" sz="2400">
                <a:latin typeface="Times New Roman"/>
                <a:cs typeface="Times New Roman"/>
              </a:rPr>
              <a:t> </a:t>
            </a:r>
            <a:r>
              <a:rPr lang="ru-RU" sz="2400" err="1">
                <a:latin typeface="Times New Roman"/>
                <a:cs typeface="Times New Roman"/>
              </a:rPr>
              <a:t>белгісі</a:t>
            </a:r>
            <a:r>
              <a:rPr lang="ru-RU" sz="2400">
                <a:latin typeface="Times New Roman"/>
                <a:cs typeface="Times New Roman"/>
              </a:rPr>
              <a:t>  </a:t>
            </a:r>
            <a:r>
              <a:rPr lang="ru-RU" sz="2400" err="1">
                <a:latin typeface="Times New Roman"/>
                <a:cs typeface="Times New Roman"/>
              </a:rPr>
              <a:t>болады</a:t>
            </a:r>
            <a:r>
              <a:rPr lang="ru-RU" sz="2400">
                <a:latin typeface="Times New Roman"/>
                <a:cs typeface="Times New Roman"/>
              </a:rPr>
              <a:t>», «</a:t>
            </a:r>
            <a:r>
              <a:rPr lang="ru-RU" sz="2400" err="1">
                <a:latin typeface="Times New Roman"/>
                <a:cs typeface="Times New Roman"/>
              </a:rPr>
              <a:t>Атадан</a:t>
            </a:r>
            <a:r>
              <a:rPr lang="ru-RU" sz="2400">
                <a:latin typeface="Times New Roman"/>
                <a:cs typeface="Times New Roman"/>
              </a:rPr>
              <a:t> - </a:t>
            </a:r>
            <a:r>
              <a:rPr lang="ru-RU" sz="2400" err="1">
                <a:latin typeface="Times New Roman"/>
                <a:cs typeface="Times New Roman"/>
              </a:rPr>
              <a:t>өсиет</a:t>
            </a:r>
            <a:r>
              <a:rPr lang="ru-RU" sz="2400">
                <a:latin typeface="Times New Roman"/>
                <a:cs typeface="Times New Roman"/>
              </a:rPr>
              <a:t>, </a:t>
            </a:r>
            <a:r>
              <a:rPr lang="ru-RU" sz="2400" err="1">
                <a:latin typeface="Times New Roman"/>
                <a:cs typeface="Times New Roman"/>
              </a:rPr>
              <a:t>анадан</a:t>
            </a:r>
            <a:r>
              <a:rPr lang="ru-RU" sz="2400">
                <a:latin typeface="Times New Roman"/>
                <a:cs typeface="Times New Roman"/>
              </a:rPr>
              <a:t> - </a:t>
            </a:r>
            <a:r>
              <a:rPr lang="ru-RU" sz="2400" err="1">
                <a:latin typeface="Times New Roman"/>
                <a:cs typeface="Times New Roman"/>
              </a:rPr>
              <a:t>қасиет</a:t>
            </a:r>
            <a:r>
              <a:rPr lang="ru-RU" sz="2400">
                <a:latin typeface="Times New Roman"/>
                <a:cs typeface="Times New Roman"/>
              </a:rPr>
              <a:t>» </a:t>
            </a:r>
            <a:r>
              <a:rPr lang="ru-RU" sz="2400" err="1">
                <a:latin typeface="Times New Roman"/>
                <a:cs typeface="Times New Roman"/>
              </a:rPr>
              <a:t>деген</a:t>
            </a:r>
            <a:r>
              <a:rPr lang="ru-RU" sz="2400">
                <a:latin typeface="Times New Roman"/>
                <a:cs typeface="Times New Roman"/>
              </a:rPr>
              <a:t> </a:t>
            </a:r>
            <a:r>
              <a:rPr lang="ru-RU" sz="2400" err="1">
                <a:latin typeface="Times New Roman"/>
                <a:cs typeface="Times New Roman"/>
              </a:rPr>
              <a:t>қазақ</a:t>
            </a:r>
            <a:r>
              <a:rPr lang="ru-RU" sz="2400">
                <a:latin typeface="Times New Roman"/>
                <a:cs typeface="Times New Roman"/>
              </a:rPr>
              <a:t> </a:t>
            </a:r>
            <a:r>
              <a:rPr lang="ru-RU" sz="2400" err="1">
                <a:latin typeface="Times New Roman"/>
                <a:cs typeface="Times New Roman"/>
              </a:rPr>
              <a:t>мақалдары</a:t>
            </a:r>
            <a:r>
              <a:rPr lang="ru-RU" sz="2400">
                <a:latin typeface="Times New Roman"/>
                <a:cs typeface="Times New Roman"/>
              </a:rPr>
              <a:t> </a:t>
            </a:r>
            <a:r>
              <a:rPr lang="ru-RU" sz="2400" err="1">
                <a:latin typeface="Times New Roman"/>
                <a:cs typeface="Times New Roman"/>
              </a:rPr>
              <a:t>әкенің</a:t>
            </a:r>
            <a:r>
              <a:rPr lang="ru-RU" sz="2400">
                <a:latin typeface="Times New Roman"/>
                <a:cs typeface="Times New Roman"/>
              </a:rPr>
              <a:t> </a:t>
            </a:r>
            <a:r>
              <a:rPr lang="ru-RU" sz="2400" err="1">
                <a:latin typeface="Times New Roman"/>
                <a:cs typeface="Times New Roman"/>
              </a:rPr>
              <a:t>балаға</a:t>
            </a:r>
            <a:r>
              <a:rPr lang="ru-RU" sz="2400">
                <a:latin typeface="Times New Roman"/>
                <a:cs typeface="Times New Roman"/>
              </a:rPr>
              <a:t> </a:t>
            </a:r>
            <a:r>
              <a:rPr lang="ru-RU" sz="2400" err="1">
                <a:latin typeface="Times New Roman"/>
                <a:cs typeface="Times New Roman"/>
              </a:rPr>
              <a:t>қаншалықты</a:t>
            </a:r>
            <a:r>
              <a:rPr lang="ru-RU" sz="2400">
                <a:latin typeface="Times New Roman"/>
                <a:cs typeface="Times New Roman"/>
              </a:rPr>
              <a:t> </a:t>
            </a:r>
            <a:r>
              <a:rPr lang="ru-RU" sz="2400" err="1">
                <a:latin typeface="Times New Roman"/>
                <a:cs typeface="Times New Roman"/>
              </a:rPr>
              <a:t>тәлім-тәрбие</a:t>
            </a:r>
            <a:r>
              <a:rPr lang="ru-RU" sz="2400">
                <a:latin typeface="Times New Roman"/>
                <a:cs typeface="Times New Roman"/>
              </a:rPr>
              <a:t> </a:t>
            </a:r>
            <a:r>
              <a:rPr lang="ru-RU" sz="2400" err="1">
                <a:latin typeface="Times New Roman"/>
                <a:cs typeface="Times New Roman"/>
              </a:rPr>
              <a:t>берудегі</a:t>
            </a:r>
            <a:r>
              <a:rPr lang="ru-RU" sz="2400">
                <a:latin typeface="Times New Roman"/>
                <a:cs typeface="Times New Roman"/>
              </a:rPr>
              <a:t> </a:t>
            </a:r>
            <a:r>
              <a:rPr lang="ru-RU" sz="2400" err="1">
                <a:latin typeface="Times New Roman"/>
                <a:cs typeface="Times New Roman"/>
              </a:rPr>
              <a:t>рөлі</a:t>
            </a:r>
            <a:r>
              <a:rPr lang="ru-RU" sz="2400">
                <a:latin typeface="Times New Roman"/>
                <a:cs typeface="Times New Roman"/>
              </a:rPr>
              <a:t> мен </a:t>
            </a:r>
            <a:r>
              <a:rPr lang="ru-RU" sz="2400" err="1">
                <a:latin typeface="Times New Roman"/>
                <a:cs typeface="Times New Roman"/>
              </a:rPr>
              <a:t>орнын</a:t>
            </a:r>
            <a:r>
              <a:rPr lang="ru-RU" sz="2400">
                <a:latin typeface="Times New Roman"/>
                <a:cs typeface="Times New Roman"/>
              </a:rPr>
              <a:t>  </a:t>
            </a:r>
            <a:r>
              <a:rPr lang="ru-RU" sz="2400" err="1">
                <a:latin typeface="Times New Roman"/>
                <a:cs typeface="Times New Roman"/>
              </a:rPr>
              <a:t>көрсететіні</a:t>
            </a:r>
            <a:r>
              <a:rPr lang="ru-RU" sz="2400">
                <a:latin typeface="Times New Roman"/>
                <a:cs typeface="Times New Roman"/>
              </a:rPr>
              <a:t> </a:t>
            </a:r>
            <a:r>
              <a:rPr lang="ru-RU" sz="2400" err="1">
                <a:latin typeface="Times New Roman"/>
                <a:cs typeface="Times New Roman"/>
              </a:rPr>
              <a:t>сөзсіз</a:t>
            </a:r>
            <a:r>
              <a:rPr lang="ru-RU" sz="2400">
                <a:latin typeface="Times New Roman"/>
                <a:cs typeface="Times New Roman"/>
              </a:rPr>
              <a:t>. Ал  </a:t>
            </a:r>
            <a:r>
              <a:rPr lang="ru-RU" sz="2400" err="1">
                <a:latin typeface="Times New Roman"/>
                <a:cs typeface="Times New Roman"/>
              </a:rPr>
              <a:t>жапон</a:t>
            </a:r>
            <a:r>
              <a:rPr lang="ru-RU" sz="2400">
                <a:latin typeface="Times New Roman"/>
                <a:cs typeface="Times New Roman"/>
              </a:rPr>
              <a:t>  </a:t>
            </a:r>
            <a:r>
              <a:rPr lang="ru-RU" sz="2400" err="1">
                <a:latin typeface="Times New Roman"/>
                <a:cs typeface="Times New Roman"/>
              </a:rPr>
              <a:t>мақалы</a:t>
            </a:r>
            <a:r>
              <a:rPr lang="ru-RU" sz="2400">
                <a:latin typeface="Times New Roman"/>
                <a:cs typeface="Times New Roman"/>
              </a:rPr>
              <a:t> «</a:t>
            </a:r>
            <a:r>
              <a:rPr lang="ru-RU" sz="2400" err="1">
                <a:latin typeface="Times New Roman"/>
                <a:cs typeface="Times New Roman"/>
              </a:rPr>
              <a:t>Ербалаға</a:t>
            </a:r>
            <a:r>
              <a:rPr lang="ru-RU" sz="2400">
                <a:latin typeface="Times New Roman"/>
                <a:cs typeface="Times New Roman"/>
              </a:rPr>
              <a:t>  </a:t>
            </a:r>
            <a:r>
              <a:rPr lang="ru-RU" sz="2400" err="1">
                <a:latin typeface="Times New Roman"/>
                <a:cs typeface="Times New Roman"/>
              </a:rPr>
              <a:t>жүз</a:t>
            </a:r>
            <a:r>
              <a:rPr lang="ru-RU" sz="2400">
                <a:latin typeface="Times New Roman"/>
                <a:cs typeface="Times New Roman"/>
              </a:rPr>
              <a:t> </a:t>
            </a:r>
            <a:r>
              <a:rPr lang="ru-RU" sz="2400" err="1">
                <a:latin typeface="Times New Roman"/>
                <a:cs typeface="Times New Roman"/>
              </a:rPr>
              <a:t>мұғалімнен</a:t>
            </a:r>
            <a:r>
              <a:rPr lang="ru-RU" sz="2400">
                <a:latin typeface="Times New Roman"/>
                <a:cs typeface="Times New Roman"/>
              </a:rPr>
              <a:t>  </a:t>
            </a:r>
            <a:r>
              <a:rPr lang="ru-RU" sz="2400" err="1">
                <a:latin typeface="Times New Roman"/>
                <a:cs typeface="Times New Roman"/>
              </a:rPr>
              <a:t>бір</a:t>
            </a:r>
            <a:r>
              <a:rPr lang="ru-RU" sz="2400">
                <a:latin typeface="Times New Roman"/>
                <a:cs typeface="Times New Roman"/>
              </a:rPr>
              <a:t> </a:t>
            </a:r>
            <a:r>
              <a:rPr lang="ru-RU" sz="2400" err="1">
                <a:latin typeface="Times New Roman"/>
                <a:cs typeface="Times New Roman"/>
              </a:rPr>
              <a:t>әке</a:t>
            </a:r>
            <a:r>
              <a:rPr lang="ru-RU" sz="2400">
                <a:latin typeface="Times New Roman"/>
                <a:cs typeface="Times New Roman"/>
              </a:rPr>
              <a:t> </a:t>
            </a:r>
            <a:r>
              <a:rPr lang="ru-RU" sz="2400" err="1">
                <a:latin typeface="Times New Roman"/>
                <a:cs typeface="Times New Roman"/>
              </a:rPr>
              <a:t>артық</a:t>
            </a:r>
            <a:r>
              <a:rPr lang="ru-RU" sz="2400">
                <a:latin typeface="Times New Roman"/>
                <a:cs typeface="Times New Roman"/>
              </a:rPr>
              <a:t>» </a:t>
            </a:r>
            <a:r>
              <a:rPr lang="ru-RU" sz="2400" err="1">
                <a:latin typeface="Times New Roman"/>
                <a:cs typeface="Times New Roman"/>
              </a:rPr>
              <a:t>десе</a:t>
            </a:r>
            <a:r>
              <a:rPr lang="ru-RU" sz="2400">
                <a:latin typeface="Times New Roman"/>
                <a:cs typeface="Times New Roman"/>
              </a:rPr>
              <a:t>, </a:t>
            </a:r>
            <a:r>
              <a:rPr lang="ru-RU" sz="2400" err="1">
                <a:latin typeface="Times New Roman"/>
                <a:cs typeface="Times New Roman"/>
              </a:rPr>
              <a:t>белгілі</a:t>
            </a:r>
            <a:r>
              <a:rPr lang="ru-RU" sz="2400">
                <a:latin typeface="Times New Roman"/>
                <a:cs typeface="Times New Roman"/>
              </a:rPr>
              <a:t> педагог </a:t>
            </a:r>
            <a:r>
              <a:rPr lang="ru-RU" sz="2400" err="1">
                <a:latin typeface="Times New Roman"/>
                <a:cs typeface="Times New Roman"/>
              </a:rPr>
              <a:t>В.Сухомлинский</a:t>
            </a:r>
            <a:r>
              <a:rPr lang="ru-RU" sz="2400">
                <a:latin typeface="Times New Roman"/>
                <a:cs typeface="Times New Roman"/>
              </a:rPr>
              <a:t> «ер бала </a:t>
            </a:r>
            <a:r>
              <a:rPr lang="ru-RU" sz="2400" err="1">
                <a:latin typeface="Times New Roman"/>
                <a:cs typeface="Times New Roman"/>
              </a:rPr>
              <a:t>үшін</a:t>
            </a:r>
            <a:r>
              <a:rPr lang="ru-RU" sz="2400">
                <a:latin typeface="Times New Roman"/>
                <a:cs typeface="Times New Roman"/>
              </a:rPr>
              <a:t> </a:t>
            </a:r>
            <a:r>
              <a:rPr lang="ru-RU" sz="2400" err="1">
                <a:latin typeface="Times New Roman"/>
                <a:cs typeface="Times New Roman"/>
              </a:rPr>
              <a:t>жақсы</a:t>
            </a:r>
            <a:r>
              <a:rPr lang="ru-RU" sz="2400">
                <a:latin typeface="Times New Roman"/>
                <a:cs typeface="Times New Roman"/>
              </a:rPr>
              <a:t> </a:t>
            </a:r>
            <a:r>
              <a:rPr lang="ru-RU" sz="2400" err="1">
                <a:latin typeface="Times New Roman"/>
                <a:cs typeface="Times New Roman"/>
              </a:rPr>
              <a:t>министрден</a:t>
            </a:r>
            <a:r>
              <a:rPr lang="ru-RU" sz="2400">
                <a:latin typeface="Times New Roman"/>
                <a:cs typeface="Times New Roman"/>
              </a:rPr>
              <a:t> </a:t>
            </a:r>
            <a:r>
              <a:rPr lang="ru-RU" sz="2400" err="1">
                <a:latin typeface="Times New Roman"/>
                <a:cs typeface="Times New Roman"/>
              </a:rPr>
              <a:t>жаман</a:t>
            </a:r>
            <a:r>
              <a:rPr lang="ru-RU" sz="2400">
                <a:latin typeface="Times New Roman"/>
                <a:cs typeface="Times New Roman"/>
              </a:rPr>
              <a:t> </a:t>
            </a:r>
            <a:r>
              <a:rPr lang="ru-RU" sz="2400" err="1">
                <a:latin typeface="Times New Roman"/>
                <a:cs typeface="Times New Roman"/>
              </a:rPr>
              <a:t>әке</a:t>
            </a:r>
            <a:r>
              <a:rPr lang="ru-RU" sz="2400">
                <a:latin typeface="Times New Roman"/>
                <a:cs typeface="Times New Roman"/>
              </a:rPr>
              <a:t> </a:t>
            </a:r>
            <a:r>
              <a:rPr lang="ru-RU" sz="2400" err="1">
                <a:latin typeface="Times New Roman"/>
                <a:cs typeface="Times New Roman"/>
              </a:rPr>
              <a:t>артық</a:t>
            </a:r>
            <a:r>
              <a:rPr lang="ru-RU" sz="2400">
                <a:latin typeface="Times New Roman"/>
                <a:cs typeface="Times New Roman"/>
              </a:rPr>
              <a:t>» </a:t>
            </a:r>
            <a:r>
              <a:rPr lang="ru-RU" sz="2400" err="1">
                <a:latin typeface="Times New Roman"/>
                <a:cs typeface="Times New Roman"/>
              </a:rPr>
              <a:t>деп</a:t>
            </a:r>
            <a:r>
              <a:rPr lang="ru-RU" sz="2400">
                <a:latin typeface="Times New Roman"/>
                <a:cs typeface="Times New Roman"/>
              </a:rPr>
              <a:t> </a:t>
            </a:r>
            <a:r>
              <a:rPr lang="ru-RU" sz="2400" err="1">
                <a:latin typeface="Times New Roman"/>
                <a:cs typeface="Times New Roman"/>
              </a:rPr>
              <a:t>түйіндейді</a:t>
            </a:r>
            <a:r>
              <a:rPr lang="ru-RU" sz="2400">
                <a:latin typeface="Times New Roman"/>
                <a:cs typeface="Times New Roman"/>
              </a:rPr>
              <a:t>. </a:t>
            </a:r>
            <a:endParaRPr lang="ru-RU"/>
          </a:p>
          <a:p>
            <a:pPr marL="0" indent="0">
              <a:buNone/>
            </a:pPr>
            <a:endParaRPr lang="ru-RU" sz="4800">
              <a:latin typeface="Times New Roman"/>
              <a:cs typeface="Times New Roman"/>
            </a:endParaRPr>
          </a:p>
          <a:p>
            <a:pPr marL="0" indent="0">
              <a:buNone/>
            </a:pPr>
            <a:endParaRPr lang="ru-RU" sz="4800">
              <a:latin typeface="Times New Roman"/>
              <a:cs typeface="Times New Roman"/>
            </a:endParaRPr>
          </a:p>
          <a:p>
            <a:pPr marL="0" indent="0">
              <a:buNone/>
            </a:pPr>
            <a:endParaRPr lang="ru-RU" sz="4800">
              <a:latin typeface="Times New Roman"/>
              <a:cs typeface="Times New Roman"/>
            </a:endParaRPr>
          </a:p>
        </p:txBody>
      </p:sp>
    </p:spTree>
    <p:extLst>
      <p:ext uri="{BB962C8B-B14F-4D97-AF65-F5344CB8AC3E}">
        <p14:creationId xmlns:p14="http://schemas.microsoft.com/office/powerpoint/2010/main" val="381191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 xmlns:a16="http://schemas.microsoft.com/office/drawing/2014/main" id="{8D1AA55E-40D5-461B-A5A8-4AE8AAB71B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9">
            <a:extLst>
              <a:ext uri="{FF2B5EF4-FFF2-40B4-BE49-F238E27FC236}">
                <a16:creationId xmlns="" xmlns:a16="http://schemas.microsoft.com/office/drawing/2014/main" id="{7EB498BD-8089-4626-91EA-4978EBEF53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Graphic 11">
            <a:extLst>
              <a:ext uri="{FF2B5EF4-FFF2-40B4-BE49-F238E27FC236}">
                <a16:creationId xmlns=""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 name="Объект 2">
            <a:extLst>
              <a:ext uri="{FF2B5EF4-FFF2-40B4-BE49-F238E27FC236}">
                <a16:creationId xmlns="" xmlns:a16="http://schemas.microsoft.com/office/drawing/2014/main" id="{7910BB71-0172-C345-1AF8-BEC103840B04}"/>
              </a:ext>
            </a:extLst>
          </p:cNvPr>
          <p:cNvSpPr>
            <a:spLocks noGrp="1"/>
          </p:cNvSpPr>
          <p:nvPr>
            <p:ph idx="1"/>
          </p:nvPr>
        </p:nvSpPr>
        <p:spPr>
          <a:xfrm>
            <a:off x="803775" y="1563219"/>
            <a:ext cx="10416860" cy="4713076"/>
          </a:xfrm>
        </p:spPr>
        <p:txBody>
          <a:bodyPr vert="horz" lIns="91440" tIns="45720" rIns="91440" bIns="45720" rtlCol="0" anchor="t">
            <a:normAutofit/>
          </a:bodyPr>
          <a:lstStyle/>
          <a:p>
            <a:pPr marL="0" indent="685800" algn="just">
              <a:buNone/>
            </a:pPr>
            <a:r>
              <a:rPr lang="ru-RU" sz="1800" b="1" dirty="0" err="1">
                <a:latin typeface="Times New Roman"/>
                <a:cs typeface="Times New Roman"/>
              </a:rPr>
              <a:t>Түзету</a:t>
            </a:r>
            <a:r>
              <a:rPr lang="ru-RU" sz="1800" dirty="0">
                <a:latin typeface="Times New Roman"/>
                <a:cs typeface="Times New Roman"/>
              </a:rPr>
              <a:t> – </a:t>
            </a:r>
            <a:r>
              <a:rPr lang="ru-RU" sz="1800" dirty="0" err="1">
                <a:latin typeface="Times New Roman"/>
                <a:cs typeface="Times New Roman"/>
              </a:rPr>
              <a:t>дамыту</a:t>
            </a:r>
            <a:r>
              <a:rPr lang="ru-RU" sz="1800" dirty="0">
                <a:latin typeface="Times New Roman"/>
                <a:cs typeface="Times New Roman"/>
              </a:rPr>
              <a:t> </a:t>
            </a:r>
            <a:r>
              <a:rPr lang="ru-RU" sz="1800" dirty="0" err="1">
                <a:latin typeface="Times New Roman"/>
                <a:cs typeface="Times New Roman"/>
              </a:rPr>
              <a:t>жұмыстарының</a:t>
            </a:r>
            <a:r>
              <a:rPr lang="ru-RU" sz="1800" dirty="0">
                <a:latin typeface="Times New Roman"/>
                <a:cs typeface="Times New Roman"/>
              </a:rPr>
              <a:t> </a:t>
            </a:r>
            <a:r>
              <a:rPr lang="ru-RU" sz="1800" dirty="0" err="1">
                <a:latin typeface="Times New Roman"/>
                <a:cs typeface="Times New Roman"/>
              </a:rPr>
              <a:t>мазмұнын</a:t>
            </a:r>
            <a:r>
              <a:rPr lang="ru-RU" sz="1800" dirty="0">
                <a:latin typeface="Times New Roman"/>
                <a:cs typeface="Times New Roman"/>
              </a:rPr>
              <a:t> </a:t>
            </a:r>
            <a:r>
              <a:rPr lang="ru-RU" sz="1800" dirty="0" err="1">
                <a:latin typeface="Times New Roman"/>
                <a:cs typeface="Times New Roman"/>
              </a:rPr>
              <a:t>жоспарлау</a:t>
            </a:r>
            <a:r>
              <a:rPr lang="ru-RU" sz="1800" dirty="0">
                <a:latin typeface="Times New Roman"/>
                <a:cs typeface="Times New Roman"/>
              </a:rPr>
              <a:t> </a:t>
            </a:r>
            <a:r>
              <a:rPr lang="ru-RU" sz="1800" dirty="0" err="1">
                <a:latin typeface="Times New Roman"/>
                <a:cs typeface="Times New Roman"/>
              </a:rPr>
              <a:t>барысында</a:t>
            </a:r>
            <a:r>
              <a:rPr lang="ru-RU" sz="1800" dirty="0">
                <a:latin typeface="Times New Roman"/>
                <a:cs typeface="Times New Roman"/>
              </a:rPr>
              <a:t> </a:t>
            </a:r>
            <a:r>
              <a:rPr lang="ru-RU" sz="1800" dirty="0" err="1">
                <a:latin typeface="Times New Roman"/>
                <a:cs typeface="Times New Roman"/>
              </a:rPr>
              <a:t>жалпы</a:t>
            </a:r>
            <a:r>
              <a:rPr lang="ru-RU" sz="1800" dirty="0">
                <a:latin typeface="Times New Roman"/>
                <a:cs typeface="Times New Roman"/>
              </a:rPr>
              <a:t> </a:t>
            </a:r>
            <a:r>
              <a:rPr lang="ru-RU" sz="1800" dirty="0" err="1">
                <a:latin typeface="Times New Roman"/>
                <a:cs typeface="Times New Roman"/>
              </a:rPr>
              <a:t>жас</a:t>
            </a:r>
            <a:r>
              <a:rPr lang="ru-RU" sz="1800" dirty="0">
                <a:latin typeface="Times New Roman"/>
                <a:cs typeface="Times New Roman"/>
              </a:rPr>
              <a:t> </a:t>
            </a:r>
            <a:r>
              <a:rPr lang="ru-RU" sz="1800" dirty="0" err="1">
                <a:latin typeface="Times New Roman"/>
                <a:cs typeface="Times New Roman"/>
              </a:rPr>
              <a:t>кезеңінің</a:t>
            </a:r>
            <a:r>
              <a:rPr lang="ru-RU" sz="1800" dirty="0">
                <a:latin typeface="Times New Roman"/>
                <a:cs typeface="Times New Roman"/>
              </a:rPr>
              <a:t> </a:t>
            </a:r>
            <a:r>
              <a:rPr lang="ru-RU" sz="1800" dirty="0" err="1">
                <a:latin typeface="Times New Roman"/>
                <a:cs typeface="Times New Roman"/>
              </a:rPr>
              <a:t>қажеттіліктері</a:t>
            </a:r>
            <a:r>
              <a:rPr lang="ru-RU" sz="1800" dirty="0">
                <a:latin typeface="Times New Roman"/>
                <a:cs typeface="Times New Roman"/>
              </a:rPr>
              <a:t>, </a:t>
            </a:r>
            <a:r>
              <a:rPr lang="ru-RU" sz="1800" dirty="0" err="1">
                <a:latin typeface="Times New Roman"/>
                <a:cs typeface="Times New Roman"/>
              </a:rPr>
              <a:t>құндылықтары</a:t>
            </a:r>
            <a:r>
              <a:rPr lang="ru-RU" sz="1800" dirty="0">
                <a:latin typeface="Times New Roman"/>
                <a:cs typeface="Times New Roman"/>
              </a:rPr>
              <a:t> </a:t>
            </a:r>
            <a:r>
              <a:rPr lang="ru-RU" sz="1800" dirty="0" err="1">
                <a:latin typeface="Times New Roman"/>
                <a:cs typeface="Times New Roman"/>
              </a:rPr>
              <a:t>және</a:t>
            </a:r>
            <a:r>
              <a:rPr lang="ru-RU" sz="1800" dirty="0">
                <a:latin typeface="Times New Roman"/>
                <a:cs typeface="Times New Roman"/>
              </a:rPr>
              <a:t> </a:t>
            </a:r>
            <a:r>
              <a:rPr lang="ru-RU" sz="1800" dirty="0" err="1">
                <a:latin typeface="Times New Roman"/>
                <a:cs typeface="Times New Roman"/>
              </a:rPr>
              <a:t>ерекшеліктері</a:t>
            </a:r>
            <a:r>
              <a:rPr lang="ru-RU" sz="1800" dirty="0">
                <a:latin typeface="Times New Roman"/>
                <a:cs typeface="Times New Roman"/>
              </a:rPr>
              <a:t> мен </a:t>
            </a:r>
            <a:r>
              <a:rPr lang="ru-RU" sz="1800" dirty="0" err="1">
                <a:latin typeface="Times New Roman"/>
                <a:cs typeface="Times New Roman"/>
              </a:rPr>
              <a:t>қажеттіліктері</a:t>
            </a:r>
            <a:r>
              <a:rPr lang="ru-RU" sz="1800" dirty="0">
                <a:latin typeface="Times New Roman"/>
                <a:cs typeface="Times New Roman"/>
              </a:rPr>
              <a:t> </a:t>
            </a:r>
            <a:r>
              <a:rPr lang="ru-RU" sz="1800" dirty="0" err="1">
                <a:latin typeface="Times New Roman"/>
                <a:cs typeface="Times New Roman"/>
              </a:rPr>
              <a:t>жайлы</a:t>
            </a:r>
            <a:r>
              <a:rPr lang="ru-RU" sz="1800" dirty="0">
                <a:latin typeface="Times New Roman"/>
                <a:cs typeface="Times New Roman"/>
              </a:rPr>
              <a:t> </a:t>
            </a:r>
            <a:r>
              <a:rPr lang="ru-RU" sz="1800" dirty="0" err="1">
                <a:latin typeface="Times New Roman"/>
                <a:cs typeface="Times New Roman"/>
              </a:rPr>
              <a:t>білімдерге</a:t>
            </a:r>
            <a:r>
              <a:rPr lang="ru-RU" sz="1800" dirty="0">
                <a:latin typeface="Times New Roman"/>
                <a:cs typeface="Times New Roman"/>
              </a:rPr>
              <a:t> </a:t>
            </a:r>
            <a:r>
              <a:rPr lang="ru-RU" sz="1800" dirty="0" err="1">
                <a:latin typeface="Times New Roman"/>
                <a:cs typeface="Times New Roman"/>
              </a:rPr>
              <a:t>сүйене</a:t>
            </a:r>
            <a:r>
              <a:rPr lang="ru-RU" sz="1800" dirty="0">
                <a:latin typeface="Times New Roman"/>
                <a:cs typeface="Times New Roman"/>
              </a:rPr>
              <a:t> </a:t>
            </a:r>
            <a:r>
              <a:rPr lang="ru-RU" sz="1800" dirty="0" err="1">
                <a:latin typeface="Times New Roman"/>
                <a:cs typeface="Times New Roman"/>
              </a:rPr>
              <a:t>отырып</a:t>
            </a:r>
            <a:r>
              <a:rPr lang="ru-RU" sz="1800" dirty="0">
                <a:latin typeface="Times New Roman"/>
                <a:cs typeface="Times New Roman"/>
              </a:rPr>
              <a:t>, </a:t>
            </a:r>
            <a:r>
              <a:rPr lang="ru-RU" sz="1800" dirty="0" err="1">
                <a:latin typeface="Times New Roman"/>
                <a:cs typeface="Times New Roman"/>
              </a:rPr>
              <a:t>қызмет</a:t>
            </a:r>
            <a:r>
              <a:rPr lang="ru-RU" sz="1800" dirty="0">
                <a:latin typeface="Times New Roman"/>
                <a:cs typeface="Times New Roman"/>
              </a:rPr>
              <a:t> </a:t>
            </a:r>
            <a:r>
              <a:rPr lang="ru-RU" sz="1800" dirty="0" err="1">
                <a:latin typeface="Times New Roman"/>
                <a:cs typeface="Times New Roman"/>
              </a:rPr>
              <a:t>атқарылады</a:t>
            </a:r>
            <a:r>
              <a:rPr lang="ru-RU" sz="1800" dirty="0">
                <a:latin typeface="Times New Roman"/>
                <a:cs typeface="Times New Roman"/>
              </a:rPr>
              <a:t>. </a:t>
            </a:r>
            <a:r>
              <a:rPr lang="ru-RU" sz="1800" dirty="0" err="1">
                <a:latin typeface="Times New Roman"/>
                <a:cs typeface="Times New Roman"/>
              </a:rPr>
              <a:t>жүргізілетін</a:t>
            </a:r>
            <a:r>
              <a:rPr lang="ru-RU" sz="1800" dirty="0">
                <a:latin typeface="Times New Roman"/>
                <a:cs typeface="Times New Roman"/>
              </a:rPr>
              <a:t> </a:t>
            </a:r>
            <a:r>
              <a:rPr lang="ru-RU" sz="1800" dirty="0" err="1">
                <a:latin typeface="Times New Roman"/>
                <a:cs typeface="Times New Roman"/>
              </a:rPr>
              <a:t>түзету</a:t>
            </a:r>
            <a:r>
              <a:rPr lang="ru-RU" sz="1800" dirty="0">
                <a:latin typeface="Times New Roman"/>
                <a:cs typeface="Times New Roman"/>
              </a:rPr>
              <a:t> – </a:t>
            </a:r>
            <a:r>
              <a:rPr lang="ru-RU" sz="1800" dirty="0" err="1">
                <a:latin typeface="Times New Roman"/>
                <a:cs typeface="Times New Roman"/>
              </a:rPr>
              <a:t>дамыту</a:t>
            </a:r>
            <a:r>
              <a:rPr lang="ru-RU" sz="1800" dirty="0">
                <a:latin typeface="Times New Roman"/>
                <a:cs typeface="Times New Roman"/>
              </a:rPr>
              <a:t> </a:t>
            </a:r>
            <a:r>
              <a:rPr lang="ru-RU" sz="1800" dirty="0" err="1">
                <a:latin typeface="Times New Roman"/>
                <a:cs typeface="Times New Roman"/>
              </a:rPr>
              <a:t>жұмыстарында</a:t>
            </a:r>
            <a:r>
              <a:rPr lang="ru-RU" sz="1800" dirty="0">
                <a:latin typeface="Times New Roman"/>
                <a:cs typeface="Times New Roman"/>
              </a:rPr>
              <a:t> </a:t>
            </a:r>
            <a:r>
              <a:rPr lang="ru-RU" sz="1800" dirty="0" err="1">
                <a:latin typeface="Times New Roman"/>
                <a:cs typeface="Times New Roman"/>
              </a:rPr>
              <a:t>әдістердің</a:t>
            </a:r>
            <a:r>
              <a:rPr lang="ru-RU" sz="1800" dirty="0">
                <a:latin typeface="Times New Roman"/>
                <a:cs typeface="Times New Roman"/>
              </a:rPr>
              <a:t> </a:t>
            </a:r>
            <a:r>
              <a:rPr lang="ru-RU" sz="1800" dirty="0" err="1">
                <a:latin typeface="Times New Roman"/>
                <a:cs typeface="Times New Roman"/>
              </a:rPr>
              <a:t>қолдану</a:t>
            </a:r>
            <a:r>
              <a:rPr lang="ru-RU" sz="1800" dirty="0">
                <a:latin typeface="Times New Roman"/>
                <a:cs typeface="Times New Roman"/>
              </a:rPr>
              <a:t> </a:t>
            </a:r>
            <a:r>
              <a:rPr lang="ru-RU" sz="1800" dirty="0" err="1">
                <a:latin typeface="Times New Roman"/>
                <a:cs typeface="Times New Roman"/>
              </a:rPr>
              <a:t>ерекшеліктеріне</a:t>
            </a:r>
            <a:r>
              <a:rPr lang="ru-RU" sz="1800" dirty="0">
                <a:latin typeface="Times New Roman"/>
                <a:cs typeface="Times New Roman"/>
              </a:rPr>
              <a:t> </a:t>
            </a:r>
            <a:r>
              <a:rPr lang="ru-RU" sz="1800" dirty="0" err="1">
                <a:latin typeface="Times New Roman"/>
                <a:cs typeface="Times New Roman"/>
              </a:rPr>
              <a:t>қарай</a:t>
            </a:r>
            <a:r>
              <a:rPr lang="ru-RU" sz="1800" dirty="0">
                <a:latin typeface="Times New Roman"/>
                <a:cs typeface="Times New Roman"/>
              </a:rPr>
              <a:t> </a:t>
            </a:r>
            <a:r>
              <a:rPr lang="ru-RU" sz="1800" dirty="0" err="1">
                <a:latin typeface="Times New Roman"/>
                <a:cs typeface="Times New Roman"/>
              </a:rPr>
              <a:t>кезектестігі</a:t>
            </a:r>
            <a:r>
              <a:rPr lang="ru-RU" sz="1800" dirty="0">
                <a:latin typeface="Times New Roman"/>
                <a:cs typeface="Times New Roman"/>
              </a:rPr>
              <a:t> мен </a:t>
            </a:r>
            <a:r>
              <a:rPr lang="ru-RU" sz="1800" dirty="0" err="1">
                <a:latin typeface="Times New Roman"/>
                <a:cs typeface="Times New Roman"/>
              </a:rPr>
              <a:t>реттік</a:t>
            </a:r>
            <a:r>
              <a:rPr lang="ru-RU" sz="1800" dirty="0">
                <a:latin typeface="Times New Roman"/>
                <a:cs typeface="Times New Roman"/>
              </a:rPr>
              <a:t> </a:t>
            </a:r>
            <a:r>
              <a:rPr lang="ru-RU" sz="1800" dirty="0" err="1">
                <a:latin typeface="Times New Roman"/>
                <a:cs typeface="Times New Roman"/>
              </a:rPr>
              <a:t>тәртібін</a:t>
            </a:r>
            <a:r>
              <a:rPr lang="ru-RU" sz="1800" dirty="0">
                <a:latin typeface="Times New Roman"/>
                <a:cs typeface="Times New Roman"/>
              </a:rPr>
              <a:t> </a:t>
            </a:r>
            <a:r>
              <a:rPr lang="ru-RU" sz="1800" dirty="0" err="1">
                <a:latin typeface="Times New Roman"/>
                <a:cs typeface="Times New Roman"/>
              </a:rPr>
              <a:t>сақтау</a:t>
            </a:r>
            <a:r>
              <a:rPr lang="ru-RU" sz="1800" dirty="0">
                <a:latin typeface="Times New Roman"/>
                <a:cs typeface="Times New Roman"/>
              </a:rPr>
              <a:t> </a:t>
            </a:r>
            <a:r>
              <a:rPr lang="ru-RU" sz="1800" dirty="0" err="1">
                <a:latin typeface="Times New Roman"/>
                <a:cs typeface="Times New Roman"/>
              </a:rPr>
              <a:t>кезеңі</a:t>
            </a:r>
            <a:r>
              <a:rPr lang="ru-RU" sz="1800" dirty="0">
                <a:latin typeface="Times New Roman"/>
                <a:cs typeface="Times New Roman"/>
              </a:rPr>
              <a:t>.</a:t>
            </a:r>
            <a:endParaRPr lang="ru-RU" sz="1800" dirty="0"/>
          </a:p>
          <a:p>
            <a:pPr marL="0" indent="685800" algn="just">
              <a:buNone/>
            </a:pPr>
            <a:r>
              <a:rPr lang="ru-RU" sz="1800" dirty="0" err="1">
                <a:latin typeface="Times New Roman"/>
                <a:cs typeface="Times New Roman"/>
              </a:rPr>
              <a:t>Мектеп</a:t>
            </a:r>
            <a:r>
              <a:rPr lang="ru-RU" sz="1800" dirty="0">
                <a:latin typeface="Times New Roman"/>
                <a:cs typeface="Times New Roman"/>
              </a:rPr>
              <a:t> - </a:t>
            </a:r>
            <a:r>
              <a:rPr lang="ru-RU" sz="1800" dirty="0" err="1">
                <a:latin typeface="Times New Roman"/>
                <a:cs typeface="Times New Roman"/>
              </a:rPr>
              <a:t>өскелең</a:t>
            </a:r>
            <a:r>
              <a:rPr lang="ru-RU" sz="1800" dirty="0">
                <a:latin typeface="Times New Roman"/>
                <a:cs typeface="Times New Roman"/>
              </a:rPr>
              <a:t> </a:t>
            </a:r>
            <a:r>
              <a:rPr lang="ru-RU" sz="1800" dirty="0" err="1">
                <a:latin typeface="Times New Roman"/>
                <a:cs typeface="Times New Roman"/>
              </a:rPr>
              <a:t>ұрпақты</a:t>
            </a:r>
            <a:r>
              <a:rPr lang="ru-RU" sz="1800" dirty="0">
                <a:latin typeface="Times New Roman"/>
                <a:cs typeface="Times New Roman"/>
              </a:rPr>
              <a:t> </a:t>
            </a:r>
            <a:r>
              <a:rPr lang="ru-RU" sz="1800" dirty="0" err="1">
                <a:latin typeface="Times New Roman"/>
                <a:cs typeface="Times New Roman"/>
              </a:rPr>
              <a:t>тәрбиелеу</a:t>
            </a:r>
            <a:r>
              <a:rPr lang="ru-RU" sz="1800" dirty="0">
                <a:latin typeface="Times New Roman"/>
                <a:cs typeface="Times New Roman"/>
              </a:rPr>
              <a:t> </a:t>
            </a:r>
            <a:r>
              <a:rPr lang="ru-RU" sz="1800" dirty="0" err="1">
                <a:latin typeface="Times New Roman"/>
                <a:cs typeface="Times New Roman"/>
              </a:rPr>
              <a:t>жүйесіндегі</a:t>
            </a:r>
            <a:r>
              <a:rPr lang="ru-RU" sz="1800" dirty="0">
                <a:latin typeface="Times New Roman"/>
                <a:cs typeface="Times New Roman"/>
              </a:rPr>
              <a:t> </a:t>
            </a:r>
            <a:r>
              <a:rPr lang="ru-RU" sz="1800" dirty="0" err="1">
                <a:latin typeface="Times New Roman"/>
                <a:cs typeface="Times New Roman"/>
              </a:rPr>
              <a:t>шешуші</a:t>
            </a:r>
            <a:r>
              <a:rPr lang="ru-RU" sz="1800" dirty="0">
                <a:latin typeface="Times New Roman"/>
                <a:cs typeface="Times New Roman"/>
              </a:rPr>
              <a:t> </a:t>
            </a:r>
            <a:r>
              <a:rPr lang="ru-RU" sz="1800" dirty="0" err="1">
                <a:latin typeface="Times New Roman"/>
                <a:cs typeface="Times New Roman"/>
              </a:rPr>
              <a:t>буын</a:t>
            </a:r>
            <a:r>
              <a:rPr lang="ru-RU" sz="1800" dirty="0">
                <a:latin typeface="Times New Roman"/>
                <a:cs typeface="Times New Roman"/>
              </a:rPr>
              <a:t>. </a:t>
            </a:r>
            <a:r>
              <a:rPr lang="ru-RU" sz="1800" dirty="0" err="1">
                <a:latin typeface="Times New Roman"/>
                <a:cs typeface="Times New Roman"/>
              </a:rPr>
              <a:t>Оның</a:t>
            </a:r>
            <a:r>
              <a:rPr lang="ru-RU" sz="1800" dirty="0">
                <a:latin typeface="Times New Roman"/>
                <a:cs typeface="Times New Roman"/>
              </a:rPr>
              <a:t> </a:t>
            </a:r>
            <a:r>
              <a:rPr lang="ru-RU" sz="1800" dirty="0" err="1">
                <a:latin typeface="Times New Roman"/>
                <a:cs typeface="Times New Roman"/>
              </a:rPr>
              <a:t>жас</a:t>
            </a:r>
            <a:r>
              <a:rPr lang="ru-RU" sz="1800" dirty="0">
                <a:latin typeface="Times New Roman"/>
                <a:cs typeface="Times New Roman"/>
              </a:rPr>
              <a:t> </a:t>
            </a:r>
            <a:r>
              <a:rPr lang="ru-RU" sz="1800" dirty="0" err="1">
                <a:latin typeface="Times New Roman"/>
                <a:cs typeface="Times New Roman"/>
              </a:rPr>
              <a:t>ұрпақты</a:t>
            </a:r>
            <a:r>
              <a:rPr lang="ru-RU" sz="1800" dirty="0">
                <a:latin typeface="Times New Roman"/>
                <a:cs typeface="Times New Roman"/>
              </a:rPr>
              <a:t> </a:t>
            </a:r>
            <a:r>
              <a:rPr lang="ru-RU" sz="1800" dirty="0" err="1">
                <a:latin typeface="Times New Roman"/>
                <a:cs typeface="Times New Roman"/>
              </a:rPr>
              <a:t>тәрбиелеудегі</a:t>
            </a:r>
            <a:r>
              <a:rPr lang="ru-RU" sz="1800" dirty="0">
                <a:latin typeface="Times New Roman"/>
                <a:cs typeface="Times New Roman"/>
              </a:rPr>
              <a:t> </a:t>
            </a:r>
            <a:r>
              <a:rPr lang="ru-RU" sz="1800" dirty="0" err="1">
                <a:latin typeface="Times New Roman"/>
                <a:cs typeface="Times New Roman"/>
              </a:rPr>
              <a:t>рөлі</a:t>
            </a:r>
            <a:r>
              <a:rPr lang="ru-RU" sz="1800" dirty="0">
                <a:latin typeface="Times New Roman"/>
                <a:cs typeface="Times New Roman"/>
              </a:rPr>
              <a:t> </a:t>
            </a:r>
            <a:r>
              <a:rPr lang="ru-RU" sz="1800" dirty="0" err="1">
                <a:latin typeface="Times New Roman"/>
                <a:cs typeface="Times New Roman"/>
              </a:rPr>
              <a:t>өте</a:t>
            </a:r>
            <a:r>
              <a:rPr lang="ru-RU" sz="1800" dirty="0">
                <a:latin typeface="Times New Roman"/>
                <a:cs typeface="Times New Roman"/>
              </a:rPr>
              <a:t> </a:t>
            </a:r>
            <a:r>
              <a:rPr lang="ru-RU" sz="1800" dirty="0" err="1">
                <a:latin typeface="Times New Roman"/>
                <a:cs typeface="Times New Roman"/>
              </a:rPr>
              <a:t>зор</a:t>
            </a:r>
            <a:r>
              <a:rPr lang="ru-RU" sz="1800" dirty="0">
                <a:latin typeface="Times New Roman"/>
                <a:cs typeface="Times New Roman"/>
              </a:rPr>
              <a:t>. </a:t>
            </a:r>
            <a:r>
              <a:rPr lang="ru-RU" sz="1800" dirty="0" err="1">
                <a:latin typeface="Times New Roman"/>
                <a:cs typeface="Times New Roman"/>
              </a:rPr>
              <a:t>Мектеп</a:t>
            </a:r>
            <a:r>
              <a:rPr lang="ru-RU" sz="1800" dirty="0">
                <a:latin typeface="Times New Roman"/>
                <a:cs typeface="Times New Roman"/>
              </a:rPr>
              <a:t> </a:t>
            </a:r>
            <a:r>
              <a:rPr lang="ru-RU" sz="1800" dirty="0" err="1">
                <a:latin typeface="Times New Roman"/>
                <a:cs typeface="Times New Roman"/>
              </a:rPr>
              <a:t>еш</a:t>
            </a:r>
            <a:r>
              <a:rPr lang="ru-RU" sz="1800" dirty="0">
                <a:latin typeface="Times New Roman"/>
                <a:cs typeface="Times New Roman"/>
              </a:rPr>
              <a:t> </a:t>
            </a:r>
            <a:r>
              <a:rPr lang="ru-RU" sz="1800" dirty="0" err="1">
                <a:latin typeface="Times New Roman"/>
                <a:cs typeface="Times New Roman"/>
              </a:rPr>
              <a:t>уақытта</a:t>
            </a:r>
            <a:r>
              <a:rPr lang="ru-RU" sz="1800" dirty="0">
                <a:latin typeface="Times New Roman"/>
                <a:cs typeface="Times New Roman"/>
              </a:rPr>
              <a:t> </a:t>
            </a:r>
            <a:r>
              <a:rPr lang="ru-RU" sz="1800" dirty="0" err="1">
                <a:latin typeface="Times New Roman"/>
                <a:cs typeface="Times New Roman"/>
              </a:rPr>
              <a:t>отбасынан</a:t>
            </a:r>
            <a:r>
              <a:rPr lang="ru-RU" sz="1800" dirty="0">
                <a:latin typeface="Times New Roman"/>
                <a:cs typeface="Times New Roman"/>
              </a:rPr>
              <a:t>, </a:t>
            </a:r>
            <a:r>
              <a:rPr lang="ru-RU" sz="1800" dirty="0" err="1">
                <a:latin typeface="Times New Roman"/>
                <a:cs typeface="Times New Roman"/>
              </a:rPr>
              <a:t>қоғамнан</a:t>
            </a:r>
            <a:r>
              <a:rPr lang="ru-RU" sz="1800" dirty="0">
                <a:latin typeface="Times New Roman"/>
                <a:cs typeface="Times New Roman"/>
              </a:rPr>
              <a:t> </a:t>
            </a:r>
            <a:r>
              <a:rPr lang="ru-RU" sz="1800" dirty="0" err="1">
                <a:latin typeface="Times New Roman"/>
                <a:cs typeface="Times New Roman"/>
              </a:rPr>
              <a:t>бөлініп</a:t>
            </a:r>
            <a:r>
              <a:rPr lang="ru-RU" sz="1800" dirty="0">
                <a:latin typeface="Times New Roman"/>
                <a:cs typeface="Times New Roman"/>
              </a:rPr>
              <a:t>, </a:t>
            </a:r>
            <a:r>
              <a:rPr lang="ru-RU" sz="1800" dirty="0" err="1">
                <a:latin typeface="Times New Roman"/>
                <a:cs typeface="Times New Roman"/>
              </a:rPr>
              <a:t>жеке</a:t>
            </a:r>
            <a:r>
              <a:rPr lang="ru-RU" sz="1800" dirty="0">
                <a:latin typeface="Times New Roman"/>
                <a:cs typeface="Times New Roman"/>
              </a:rPr>
              <a:t> </a:t>
            </a:r>
            <a:r>
              <a:rPr lang="ru-RU" sz="1800" dirty="0" err="1">
                <a:latin typeface="Times New Roman"/>
                <a:cs typeface="Times New Roman"/>
              </a:rPr>
              <a:t>болған</a:t>
            </a:r>
            <a:r>
              <a:rPr lang="ru-RU" sz="1800" dirty="0">
                <a:latin typeface="Times New Roman"/>
                <a:cs typeface="Times New Roman"/>
              </a:rPr>
              <a:t> </a:t>
            </a:r>
            <a:r>
              <a:rPr lang="ru-RU" sz="1800" dirty="0" err="1">
                <a:latin typeface="Times New Roman"/>
                <a:cs typeface="Times New Roman"/>
              </a:rPr>
              <a:t>мекеме</a:t>
            </a:r>
            <a:r>
              <a:rPr lang="ru-RU" sz="1800" dirty="0">
                <a:latin typeface="Times New Roman"/>
                <a:cs typeface="Times New Roman"/>
              </a:rPr>
              <a:t> </a:t>
            </a:r>
            <a:r>
              <a:rPr lang="ru-RU" sz="1800" dirty="0" err="1">
                <a:latin typeface="Times New Roman"/>
                <a:cs typeface="Times New Roman"/>
              </a:rPr>
              <a:t>болған</a:t>
            </a:r>
            <a:r>
              <a:rPr lang="ru-RU" sz="1800" dirty="0">
                <a:latin typeface="Times New Roman"/>
                <a:cs typeface="Times New Roman"/>
              </a:rPr>
              <a:t> </a:t>
            </a:r>
            <a:r>
              <a:rPr lang="ru-RU" sz="1800" dirty="0" err="1">
                <a:latin typeface="Times New Roman"/>
                <a:cs typeface="Times New Roman"/>
              </a:rPr>
              <a:t>емес</a:t>
            </a:r>
            <a:r>
              <a:rPr lang="ru-RU" sz="1800" dirty="0">
                <a:latin typeface="Times New Roman"/>
                <a:cs typeface="Times New Roman"/>
              </a:rPr>
              <a:t>. </a:t>
            </a:r>
            <a:r>
              <a:rPr lang="ru-RU" sz="1800" dirty="0" err="1">
                <a:latin typeface="Times New Roman"/>
                <a:cs typeface="Times New Roman"/>
              </a:rPr>
              <a:t>Сондықтан</a:t>
            </a:r>
            <a:r>
              <a:rPr lang="ru-RU" sz="1800" dirty="0">
                <a:latin typeface="Times New Roman"/>
                <a:cs typeface="Times New Roman"/>
              </a:rPr>
              <a:t> </a:t>
            </a:r>
            <a:r>
              <a:rPr lang="ru-RU" sz="1800" dirty="0" err="1">
                <a:latin typeface="Times New Roman"/>
                <a:cs typeface="Times New Roman"/>
              </a:rPr>
              <a:t>оның</a:t>
            </a:r>
            <a:r>
              <a:rPr lang="ru-RU" sz="1800" dirty="0">
                <a:latin typeface="Times New Roman"/>
                <a:cs typeface="Times New Roman"/>
              </a:rPr>
              <a:t> </a:t>
            </a:r>
            <a:r>
              <a:rPr lang="ru-RU" sz="1800" dirty="0" err="1">
                <a:latin typeface="Times New Roman"/>
                <a:cs typeface="Times New Roman"/>
              </a:rPr>
              <a:t>іс-әрекеті</a:t>
            </a:r>
            <a:r>
              <a:rPr lang="ru-RU" sz="1800" dirty="0">
                <a:latin typeface="Times New Roman"/>
                <a:cs typeface="Times New Roman"/>
              </a:rPr>
              <a:t> </a:t>
            </a:r>
            <a:r>
              <a:rPr lang="ru-RU" sz="1800" dirty="0" err="1">
                <a:latin typeface="Times New Roman"/>
                <a:cs typeface="Times New Roman"/>
              </a:rPr>
              <a:t>отбасымен</a:t>
            </a:r>
            <a:r>
              <a:rPr lang="ru-RU" sz="1800" dirty="0">
                <a:latin typeface="Times New Roman"/>
                <a:cs typeface="Times New Roman"/>
              </a:rPr>
              <a:t>, </a:t>
            </a:r>
            <a:r>
              <a:rPr lang="ru-RU" sz="1800" dirty="0" err="1">
                <a:latin typeface="Times New Roman"/>
                <a:cs typeface="Times New Roman"/>
              </a:rPr>
              <a:t>қоғаммен</a:t>
            </a:r>
            <a:r>
              <a:rPr lang="ru-RU" sz="1800" dirty="0">
                <a:latin typeface="Times New Roman"/>
                <a:cs typeface="Times New Roman"/>
              </a:rPr>
              <a:t>, </a:t>
            </a:r>
            <a:r>
              <a:rPr lang="ru-RU" sz="1800" dirty="0" err="1">
                <a:latin typeface="Times New Roman"/>
                <a:cs typeface="Times New Roman"/>
              </a:rPr>
              <a:t>еңбек</a:t>
            </a:r>
            <a:r>
              <a:rPr lang="ru-RU" sz="1800" dirty="0">
                <a:latin typeface="Times New Roman"/>
                <a:cs typeface="Times New Roman"/>
              </a:rPr>
              <a:t> </a:t>
            </a:r>
            <a:r>
              <a:rPr lang="ru-RU" sz="1800" dirty="0" err="1">
                <a:latin typeface="Times New Roman"/>
                <a:cs typeface="Times New Roman"/>
              </a:rPr>
              <a:t>ұжымдарымен</a:t>
            </a:r>
            <a:r>
              <a:rPr lang="ru-RU" sz="1800" dirty="0">
                <a:latin typeface="Times New Roman"/>
                <a:cs typeface="Times New Roman"/>
              </a:rPr>
              <a:t> </a:t>
            </a:r>
            <a:r>
              <a:rPr lang="ru-RU" sz="1800" dirty="0" err="1">
                <a:latin typeface="Times New Roman"/>
                <a:cs typeface="Times New Roman"/>
              </a:rPr>
              <a:t>тығыз</a:t>
            </a:r>
            <a:r>
              <a:rPr lang="ru-RU" sz="1800" dirty="0">
                <a:latin typeface="Times New Roman"/>
                <a:cs typeface="Times New Roman"/>
              </a:rPr>
              <a:t> </a:t>
            </a:r>
            <a:r>
              <a:rPr lang="ru-RU" sz="1800" dirty="0" err="1">
                <a:latin typeface="Times New Roman"/>
                <a:cs typeface="Times New Roman"/>
              </a:rPr>
              <a:t>байланысты</a:t>
            </a:r>
            <a:r>
              <a:rPr lang="ru-RU" sz="1800" dirty="0">
                <a:latin typeface="Times New Roman"/>
                <a:cs typeface="Times New Roman"/>
              </a:rPr>
              <a:t>. </a:t>
            </a:r>
            <a:r>
              <a:rPr lang="ru-RU" sz="1800" dirty="0" err="1">
                <a:latin typeface="Times New Roman"/>
                <a:cs typeface="Times New Roman"/>
              </a:rPr>
              <a:t>Мектеп</a:t>
            </a:r>
            <a:r>
              <a:rPr lang="ru-RU" sz="1800" dirty="0">
                <a:latin typeface="Times New Roman"/>
                <a:cs typeface="Times New Roman"/>
              </a:rPr>
              <a:t> </a:t>
            </a:r>
            <a:r>
              <a:rPr lang="ru-RU" sz="1800" dirty="0" err="1">
                <a:latin typeface="Times New Roman"/>
                <a:cs typeface="Times New Roman"/>
              </a:rPr>
              <a:t>тәрбиеге</a:t>
            </a:r>
            <a:r>
              <a:rPr lang="ru-RU" sz="1800" dirty="0">
                <a:latin typeface="Times New Roman"/>
                <a:cs typeface="Times New Roman"/>
              </a:rPr>
              <a:t> </a:t>
            </a:r>
            <a:r>
              <a:rPr lang="ru-RU" sz="1800" dirty="0" err="1">
                <a:latin typeface="Times New Roman"/>
                <a:cs typeface="Times New Roman"/>
              </a:rPr>
              <a:t>байланысты</a:t>
            </a:r>
            <a:r>
              <a:rPr lang="ru-RU" sz="1800" dirty="0">
                <a:latin typeface="Times New Roman"/>
                <a:cs typeface="Times New Roman"/>
              </a:rPr>
              <a:t> </a:t>
            </a:r>
            <a:r>
              <a:rPr lang="ru-RU" sz="1800" dirty="0" err="1">
                <a:latin typeface="Times New Roman"/>
                <a:cs typeface="Times New Roman"/>
              </a:rPr>
              <a:t>қоғамдық</a:t>
            </a:r>
            <a:r>
              <a:rPr lang="ru-RU" sz="1800" dirty="0">
                <a:latin typeface="Times New Roman"/>
                <a:cs typeface="Times New Roman"/>
              </a:rPr>
              <a:t> </a:t>
            </a:r>
            <a:r>
              <a:rPr lang="ru-RU" sz="1800" dirty="0" err="1">
                <a:latin typeface="Times New Roman"/>
                <a:cs typeface="Times New Roman"/>
              </a:rPr>
              <a:t>күштерді</a:t>
            </a:r>
            <a:r>
              <a:rPr lang="ru-RU" sz="1800" dirty="0">
                <a:latin typeface="Times New Roman"/>
                <a:cs typeface="Times New Roman"/>
              </a:rPr>
              <a:t> </a:t>
            </a:r>
            <a:r>
              <a:rPr lang="ru-RU" sz="1800" dirty="0" err="1">
                <a:latin typeface="Times New Roman"/>
                <a:cs typeface="Times New Roman"/>
              </a:rPr>
              <a:t>ұйымдастыру</a:t>
            </a:r>
            <a:r>
              <a:rPr lang="ru-RU" sz="1800" dirty="0">
                <a:latin typeface="Times New Roman"/>
                <a:cs typeface="Times New Roman"/>
              </a:rPr>
              <a:t> </a:t>
            </a:r>
            <a:r>
              <a:rPr lang="ru-RU" sz="1800" dirty="0" err="1">
                <a:latin typeface="Times New Roman"/>
                <a:cs typeface="Times New Roman"/>
              </a:rPr>
              <a:t>және</a:t>
            </a:r>
            <a:r>
              <a:rPr lang="ru-RU" sz="1800" dirty="0">
                <a:latin typeface="Times New Roman"/>
                <a:cs typeface="Times New Roman"/>
              </a:rPr>
              <a:t> </a:t>
            </a:r>
            <a:r>
              <a:rPr lang="ru-RU" sz="1800" dirty="0" err="1">
                <a:latin typeface="Times New Roman"/>
                <a:cs typeface="Times New Roman"/>
              </a:rPr>
              <a:t>біріктіру</a:t>
            </a:r>
            <a:r>
              <a:rPr lang="ru-RU" sz="1800" dirty="0">
                <a:latin typeface="Times New Roman"/>
                <a:cs typeface="Times New Roman"/>
              </a:rPr>
              <a:t> </a:t>
            </a:r>
            <a:r>
              <a:rPr lang="ru-RU" sz="1800" dirty="0" err="1">
                <a:latin typeface="Times New Roman"/>
                <a:cs typeface="Times New Roman"/>
              </a:rPr>
              <a:t>рөлін</a:t>
            </a:r>
            <a:r>
              <a:rPr lang="ru-RU" sz="1800" dirty="0">
                <a:latin typeface="Times New Roman"/>
                <a:cs typeface="Times New Roman"/>
              </a:rPr>
              <a:t> </a:t>
            </a:r>
            <a:r>
              <a:rPr lang="ru-RU" sz="1800" dirty="0" err="1">
                <a:latin typeface="Times New Roman"/>
                <a:cs typeface="Times New Roman"/>
              </a:rPr>
              <a:t>атқарады</a:t>
            </a:r>
            <a:r>
              <a:rPr lang="ru-RU" sz="1800" dirty="0">
                <a:latin typeface="Times New Roman"/>
                <a:cs typeface="Times New Roman"/>
              </a:rPr>
              <a:t>, Осы </a:t>
            </a:r>
            <a:r>
              <a:rPr lang="ru-RU" sz="1800" dirty="0" err="1">
                <a:latin typeface="Times New Roman"/>
                <a:cs typeface="Times New Roman"/>
              </a:rPr>
              <a:t>тұрғыдан</a:t>
            </a:r>
            <a:r>
              <a:rPr lang="ru-RU" sz="1800" dirty="0">
                <a:latin typeface="Times New Roman"/>
                <a:cs typeface="Times New Roman"/>
              </a:rPr>
              <a:t> </a:t>
            </a:r>
            <a:r>
              <a:rPr lang="ru-RU" sz="1800" dirty="0" err="1">
                <a:latin typeface="Times New Roman"/>
                <a:cs typeface="Times New Roman"/>
              </a:rPr>
              <a:t>мектеп</a:t>
            </a:r>
            <a:r>
              <a:rPr lang="ru-RU" sz="1800" dirty="0">
                <a:latin typeface="Times New Roman"/>
                <a:cs typeface="Times New Roman"/>
              </a:rPr>
              <a:t> — </a:t>
            </a:r>
            <a:r>
              <a:rPr lang="ru-RU" sz="1800" dirty="0" err="1">
                <a:latin typeface="Times New Roman"/>
                <a:cs typeface="Times New Roman"/>
              </a:rPr>
              <a:t>балалармен</a:t>
            </a:r>
            <a:r>
              <a:rPr lang="ru-RU" sz="1800" dirty="0">
                <a:latin typeface="Times New Roman"/>
                <a:cs typeface="Times New Roman"/>
              </a:rPr>
              <a:t> </a:t>
            </a:r>
            <a:r>
              <a:rPr lang="ru-RU" sz="1800" dirty="0" err="1">
                <a:latin typeface="Times New Roman"/>
                <a:cs typeface="Times New Roman"/>
              </a:rPr>
              <a:t>тәрбие</a:t>
            </a:r>
            <a:r>
              <a:rPr lang="ru-RU" sz="1800" dirty="0">
                <a:latin typeface="Times New Roman"/>
                <a:cs typeface="Times New Roman"/>
              </a:rPr>
              <a:t> </a:t>
            </a:r>
            <a:r>
              <a:rPr lang="ru-RU" sz="1800" dirty="0" err="1">
                <a:latin typeface="Times New Roman"/>
                <a:cs typeface="Times New Roman"/>
              </a:rPr>
              <a:t>жұмысын</a:t>
            </a:r>
            <a:r>
              <a:rPr lang="ru-RU" sz="1800" dirty="0">
                <a:latin typeface="Times New Roman"/>
                <a:cs typeface="Times New Roman"/>
              </a:rPr>
              <a:t> </a:t>
            </a:r>
            <a:r>
              <a:rPr lang="ru-RU" sz="1800" dirty="0" err="1">
                <a:latin typeface="Times New Roman"/>
                <a:cs typeface="Times New Roman"/>
              </a:rPr>
              <a:t>ұйымдастырып</a:t>
            </a:r>
            <a:r>
              <a:rPr lang="ru-RU" sz="1800" dirty="0">
                <a:latin typeface="Times New Roman"/>
                <a:cs typeface="Times New Roman"/>
              </a:rPr>
              <a:t>, </a:t>
            </a:r>
            <a:r>
              <a:rPr lang="ru-RU" sz="1800" dirty="0" err="1">
                <a:latin typeface="Times New Roman"/>
                <a:cs typeface="Times New Roman"/>
              </a:rPr>
              <a:t>жеке</a:t>
            </a:r>
            <a:r>
              <a:rPr lang="ru-RU" sz="1800" dirty="0">
                <a:latin typeface="Times New Roman"/>
                <a:cs typeface="Times New Roman"/>
              </a:rPr>
              <a:t> </a:t>
            </a:r>
            <a:r>
              <a:rPr lang="ru-RU" sz="1800" dirty="0" err="1">
                <a:latin typeface="Times New Roman"/>
                <a:cs typeface="Times New Roman"/>
              </a:rPr>
              <a:t>адамның</a:t>
            </a:r>
            <a:r>
              <a:rPr lang="ru-RU" sz="1800" dirty="0">
                <a:latin typeface="Times New Roman"/>
                <a:cs typeface="Times New Roman"/>
              </a:rPr>
              <a:t> </a:t>
            </a:r>
            <a:r>
              <a:rPr lang="ru-RU" sz="1800" dirty="0" err="1">
                <a:latin typeface="Times New Roman"/>
                <a:cs typeface="Times New Roman"/>
              </a:rPr>
              <a:t>дамуында</a:t>
            </a:r>
            <a:r>
              <a:rPr lang="ru-RU" sz="1800" dirty="0">
                <a:latin typeface="Times New Roman"/>
                <a:cs typeface="Times New Roman"/>
              </a:rPr>
              <a:t> </a:t>
            </a:r>
            <a:r>
              <a:rPr lang="ru-RU" sz="1800" dirty="0" err="1">
                <a:latin typeface="Times New Roman"/>
                <a:cs typeface="Times New Roman"/>
              </a:rPr>
              <a:t>және</a:t>
            </a:r>
            <a:r>
              <a:rPr lang="ru-RU" sz="1800" dirty="0">
                <a:latin typeface="Times New Roman"/>
                <a:cs typeface="Times New Roman"/>
              </a:rPr>
              <a:t> </a:t>
            </a:r>
            <a:r>
              <a:rPr lang="ru-RU" sz="1800" dirty="0" err="1">
                <a:latin typeface="Times New Roman"/>
                <a:cs typeface="Times New Roman"/>
              </a:rPr>
              <a:t>қалыптасуында</a:t>
            </a:r>
            <a:r>
              <a:rPr lang="ru-RU" sz="1800" dirty="0">
                <a:latin typeface="Times New Roman"/>
                <a:cs typeface="Times New Roman"/>
              </a:rPr>
              <a:t> </a:t>
            </a:r>
            <a:r>
              <a:rPr lang="ru-RU" sz="1800" dirty="0" err="1">
                <a:latin typeface="Times New Roman"/>
                <a:cs typeface="Times New Roman"/>
              </a:rPr>
              <a:t>әр</a:t>
            </a:r>
            <a:r>
              <a:rPr lang="ru-RU" sz="1800" dirty="0">
                <a:latin typeface="Times New Roman"/>
                <a:cs typeface="Times New Roman"/>
              </a:rPr>
              <a:t> </a:t>
            </a:r>
            <a:r>
              <a:rPr lang="ru-RU" sz="1800" dirty="0" err="1">
                <a:latin typeface="Times New Roman"/>
                <a:cs typeface="Times New Roman"/>
              </a:rPr>
              <a:t>түрлі</a:t>
            </a:r>
            <a:r>
              <a:rPr lang="ru-RU" sz="1800" dirty="0">
                <a:latin typeface="Times New Roman"/>
                <a:cs typeface="Times New Roman"/>
              </a:rPr>
              <a:t> </a:t>
            </a:r>
            <a:r>
              <a:rPr lang="ru-RU" sz="1800" dirty="0" err="1">
                <a:latin typeface="Times New Roman"/>
                <a:cs typeface="Times New Roman"/>
              </a:rPr>
              <a:t>факторлардың</a:t>
            </a:r>
            <a:r>
              <a:rPr lang="ru-RU" sz="1800" dirty="0">
                <a:latin typeface="Times New Roman"/>
                <a:cs typeface="Times New Roman"/>
              </a:rPr>
              <a:t> </a:t>
            </a:r>
            <a:r>
              <a:rPr lang="ru-RU" sz="1800" dirty="0" err="1">
                <a:latin typeface="Times New Roman"/>
                <a:cs typeface="Times New Roman"/>
              </a:rPr>
              <a:t>ықпалын</a:t>
            </a:r>
            <a:r>
              <a:rPr lang="ru-RU" sz="1800" dirty="0">
                <a:latin typeface="Times New Roman"/>
                <a:cs typeface="Times New Roman"/>
              </a:rPr>
              <a:t> </a:t>
            </a:r>
            <a:r>
              <a:rPr lang="ru-RU" sz="1800" dirty="0" err="1">
                <a:latin typeface="Times New Roman"/>
                <a:cs typeface="Times New Roman"/>
              </a:rPr>
              <a:t>үйлестіріп</a:t>
            </a:r>
            <a:r>
              <a:rPr lang="ru-RU" sz="1800" dirty="0">
                <a:latin typeface="Times New Roman"/>
                <a:cs typeface="Times New Roman"/>
              </a:rPr>
              <a:t>, </a:t>
            </a:r>
            <a:r>
              <a:rPr lang="ru-RU" sz="1800" dirty="0" err="1">
                <a:latin typeface="Times New Roman"/>
                <a:cs typeface="Times New Roman"/>
              </a:rPr>
              <a:t>біріктіретін</a:t>
            </a:r>
            <a:r>
              <a:rPr lang="ru-RU" sz="1800" dirty="0">
                <a:latin typeface="Times New Roman"/>
                <a:cs typeface="Times New Roman"/>
              </a:rPr>
              <a:t> </a:t>
            </a:r>
            <a:r>
              <a:rPr lang="ru-RU" sz="1800" dirty="0" err="1">
                <a:latin typeface="Times New Roman"/>
                <a:cs typeface="Times New Roman"/>
              </a:rPr>
              <a:t>орталық</a:t>
            </a:r>
            <a:r>
              <a:rPr lang="ru-RU" sz="1800" dirty="0">
                <a:latin typeface="Times New Roman"/>
                <a:cs typeface="Times New Roman"/>
              </a:rPr>
              <a:t>. </a:t>
            </a:r>
            <a:r>
              <a:rPr lang="ru-RU" sz="1800" dirty="0" err="1">
                <a:latin typeface="Times New Roman"/>
                <a:cs typeface="Times New Roman"/>
              </a:rPr>
              <a:t>Мектепте</a:t>
            </a:r>
            <a:r>
              <a:rPr lang="ru-RU" sz="1800" dirty="0">
                <a:latin typeface="Times New Roman"/>
                <a:cs typeface="Times New Roman"/>
              </a:rPr>
              <a:t> </a:t>
            </a:r>
            <a:r>
              <a:rPr lang="ru-RU" sz="1800" dirty="0" err="1">
                <a:latin typeface="Times New Roman"/>
                <a:cs typeface="Times New Roman"/>
              </a:rPr>
              <a:t>іс-әрекеттің</a:t>
            </a:r>
            <a:r>
              <a:rPr lang="ru-RU" sz="1800" dirty="0">
                <a:latin typeface="Times New Roman"/>
                <a:cs typeface="Times New Roman"/>
              </a:rPr>
              <a:t> </a:t>
            </a:r>
            <a:r>
              <a:rPr lang="ru-RU" sz="1800" dirty="0" err="1">
                <a:latin typeface="Times New Roman"/>
                <a:cs typeface="Times New Roman"/>
              </a:rPr>
              <a:t>ең</a:t>
            </a:r>
            <a:r>
              <a:rPr lang="ru-RU" sz="1800" dirty="0">
                <a:latin typeface="Times New Roman"/>
                <a:cs typeface="Times New Roman"/>
              </a:rPr>
              <a:t> </a:t>
            </a:r>
            <a:r>
              <a:rPr lang="ru-RU" sz="1800" dirty="0" err="1">
                <a:latin typeface="Times New Roman"/>
                <a:cs typeface="Times New Roman"/>
              </a:rPr>
              <a:t>бастысы</a:t>
            </a:r>
            <a:r>
              <a:rPr lang="ru-RU" sz="1800" dirty="0">
                <a:latin typeface="Times New Roman"/>
                <a:cs typeface="Times New Roman"/>
              </a:rPr>
              <a:t> - </a:t>
            </a:r>
            <a:r>
              <a:rPr lang="ru-RU" sz="1800" dirty="0" err="1">
                <a:latin typeface="Times New Roman"/>
                <a:cs typeface="Times New Roman"/>
              </a:rPr>
              <a:t>тәрбие</a:t>
            </a:r>
            <a:r>
              <a:rPr lang="ru-RU" sz="1800" dirty="0">
                <a:latin typeface="Times New Roman"/>
                <a:cs typeface="Times New Roman"/>
              </a:rPr>
              <a:t> </a:t>
            </a:r>
            <a:r>
              <a:rPr lang="ru-RU" sz="1800" dirty="0" err="1">
                <a:latin typeface="Times New Roman"/>
                <a:cs typeface="Times New Roman"/>
              </a:rPr>
              <a:t>түрлерінің</a:t>
            </a:r>
            <a:r>
              <a:rPr lang="ru-RU" sz="1800" dirty="0">
                <a:latin typeface="Times New Roman"/>
                <a:cs typeface="Times New Roman"/>
              </a:rPr>
              <a:t> (</a:t>
            </a:r>
            <a:r>
              <a:rPr lang="ru-RU" sz="1800" dirty="0" err="1">
                <a:latin typeface="Times New Roman"/>
                <a:cs typeface="Times New Roman"/>
              </a:rPr>
              <a:t>дүниетаным</a:t>
            </a:r>
            <a:r>
              <a:rPr lang="ru-RU" sz="1800" dirty="0">
                <a:latin typeface="Times New Roman"/>
                <a:cs typeface="Times New Roman"/>
              </a:rPr>
              <a:t>, </a:t>
            </a:r>
            <a:r>
              <a:rPr lang="ru-RU" sz="1800" dirty="0" err="1">
                <a:latin typeface="Times New Roman"/>
                <a:cs typeface="Times New Roman"/>
              </a:rPr>
              <a:t>еңбек</a:t>
            </a:r>
            <a:r>
              <a:rPr lang="ru-RU" sz="1800" dirty="0">
                <a:latin typeface="Times New Roman"/>
                <a:cs typeface="Times New Roman"/>
              </a:rPr>
              <a:t>, </a:t>
            </a:r>
            <a:r>
              <a:rPr lang="ru-RU" sz="1800" dirty="0" err="1">
                <a:latin typeface="Times New Roman"/>
                <a:cs typeface="Times New Roman"/>
              </a:rPr>
              <a:t>мінез-құлық</a:t>
            </a:r>
            <a:r>
              <a:rPr lang="ru-RU" sz="1800" dirty="0">
                <a:latin typeface="Times New Roman"/>
                <a:cs typeface="Times New Roman"/>
              </a:rPr>
              <a:t>, </a:t>
            </a:r>
            <a:r>
              <a:rPr lang="ru-RU" sz="1800" dirty="0" err="1">
                <a:latin typeface="Times New Roman"/>
                <a:cs typeface="Times New Roman"/>
              </a:rPr>
              <a:t>әстетикалық</a:t>
            </a:r>
            <a:r>
              <a:rPr lang="ru-RU" sz="1800" dirty="0">
                <a:latin typeface="Times New Roman"/>
                <a:cs typeface="Times New Roman"/>
              </a:rPr>
              <a:t> </a:t>
            </a:r>
            <a:r>
              <a:rPr lang="ru-RU" sz="1800" dirty="0" err="1">
                <a:latin typeface="Times New Roman"/>
                <a:cs typeface="Times New Roman"/>
              </a:rPr>
              <a:t>дене</a:t>
            </a:r>
            <a:r>
              <a:rPr lang="ru-RU" sz="1800" dirty="0">
                <a:latin typeface="Times New Roman"/>
                <a:cs typeface="Times New Roman"/>
              </a:rPr>
              <a:t> </a:t>
            </a:r>
            <a:r>
              <a:rPr lang="ru-RU" sz="1800" dirty="0" err="1">
                <a:latin typeface="Times New Roman"/>
                <a:cs typeface="Times New Roman"/>
              </a:rPr>
              <a:t>тәрбиесі</a:t>
            </a:r>
            <a:r>
              <a:rPr lang="ru-RU" sz="1800" dirty="0">
                <a:latin typeface="Times New Roman"/>
                <a:cs typeface="Times New Roman"/>
              </a:rPr>
              <a:t>) </a:t>
            </a:r>
            <a:r>
              <a:rPr lang="ru-RU" sz="1800" dirty="0" err="1">
                <a:latin typeface="Times New Roman"/>
                <a:cs typeface="Times New Roman"/>
              </a:rPr>
              <a:t>мақсаттары</a:t>
            </a:r>
            <a:r>
              <a:rPr lang="ru-RU" sz="1800" dirty="0">
                <a:latin typeface="Times New Roman"/>
                <a:cs typeface="Times New Roman"/>
              </a:rPr>
              <a:t> мен </a:t>
            </a:r>
            <a:r>
              <a:rPr lang="ru-RU" sz="1800" dirty="0" err="1">
                <a:latin typeface="Times New Roman"/>
                <a:cs typeface="Times New Roman"/>
              </a:rPr>
              <a:t>міндеттері</a:t>
            </a:r>
            <a:r>
              <a:rPr lang="ru-RU" sz="1800" dirty="0">
                <a:latin typeface="Times New Roman"/>
                <a:cs typeface="Times New Roman"/>
              </a:rPr>
              <a:t> </a:t>
            </a:r>
            <a:r>
              <a:rPr lang="ru-RU" sz="1800" dirty="0" err="1">
                <a:latin typeface="Times New Roman"/>
                <a:cs typeface="Times New Roman"/>
              </a:rPr>
              <a:t>жүзеге</a:t>
            </a:r>
            <a:r>
              <a:rPr lang="ru-RU" sz="1800" dirty="0">
                <a:latin typeface="Times New Roman"/>
                <a:cs typeface="Times New Roman"/>
              </a:rPr>
              <a:t> </a:t>
            </a:r>
            <a:r>
              <a:rPr lang="ru-RU" sz="1800" dirty="0" err="1">
                <a:latin typeface="Times New Roman"/>
                <a:cs typeface="Times New Roman"/>
              </a:rPr>
              <a:t>асырылады</a:t>
            </a:r>
            <a:r>
              <a:rPr lang="ru-RU" sz="1800" dirty="0">
                <a:latin typeface="Times New Roman"/>
                <a:cs typeface="Times New Roman"/>
              </a:rPr>
              <a:t>. </a:t>
            </a:r>
            <a:r>
              <a:rPr lang="ru-RU" sz="1800" dirty="0" err="1">
                <a:latin typeface="Times New Roman"/>
                <a:cs typeface="Times New Roman"/>
              </a:rPr>
              <a:t>Мектеп</a:t>
            </a:r>
            <a:r>
              <a:rPr lang="ru-RU" sz="1800" dirty="0">
                <a:latin typeface="Times New Roman"/>
                <a:cs typeface="Times New Roman"/>
              </a:rPr>
              <a:t> </a:t>
            </a:r>
            <a:r>
              <a:rPr lang="ru-RU" sz="1800" dirty="0" err="1">
                <a:latin typeface="Times New Roman"/>
                <a:cs typeface="Times New Roman"/>
              </a:rPr>
              <a:t>басшылығымен</a:t>
            </a:r>
            <a:r>
              <a:rPr lang="ru-RU" sz="1800" dirty="0">
                <a:latin typeface="Times New Roman"/>
                <a:cs typeface="Times New Roman"/>
              </a:rPr>
              <a:t> </a:t>
            </a:r>
            <a:r>
              <a:rPr lang="ru-RU" sz="1800" dirty="0" err="1">
                <a:latin typeface="Times New Roman"/>
                <a:cs typeface="Times New Roman"/>
              </a:rPr>
              <a:t>жүргізілетін</a:t>
            </a:r>
            <a:r>
              <a:rPr lang="ru-RU" sz="1800" dirty="0">
                <a:latin typeface="Times New Roman"/>
                <a:cs typeface="Times New Roman"/>
              </a:rPr>
              <a:t> </a:t>
            </a:r>
            <a:r>
              <a:rPr lang="ru-RU" sz="1800" dirty="0" err="1">
                <a:latin typeface="Times New Roman"/>
                <a:cs typeface="Times New Roman"/>
              </a:rPr>
              <a:t>тәрбие</a:t>
            </a:r>
            <a:r>
              <a:rPr lang="ru-RU" sz="1800" dirty="0">
                <a:latin typeface="Times New Roman"/>
                <a:cs typeface="Times New Roman"/>
              </a:rPr>
              <a:t> </a:t>
            </a:r>
            <a:r>
              <a:rPr lang="ru-RU" sz="1800" dirty="0" err="1">
                <a:latin typeface="Times New Roman"/>
                <a:cs typeface="Times New Roman"/>
              </a:rPr>
              <a:t>жұмыстарының</a:t>
            </a:r>
            <a:r>
              <a:rPr lang="ru-RU" sz="1800" dirty="0">
                <a:latin typeface="Times New Roman"/>
                <a:cs typeface="Times New Roman"/>
              </a:rPr>
              <a:t> </a:t>
            </a:r>
            <a:r>
              <a:rPr lang="ru-RU" sz="1800" dirty="0" err="1">
                <a:latin typeface="Times New Roman"/>
                <a:cs typeface="Times New Roman"/>
              </a:rPr>
              <a:t>формалары</a:t>
            </a:r>
            <a:r>
              <a:rPr lang="ru-RU" sz="1800" dirty="0">
                <a:latin typeface="Times New Roman"/>
                <a:cs typeface="Times New Roman"/>
              </a:rPr>
              <a:t> </a:t>
            </a:r>
            <a:r>
              <a:rPr lang="ru-RU" sz="1800" dirty="0" err="1">
                <a:latin typeface="Times New Roman"/>
                <a:cs typeface="Times New Roman"/>
              </a:rPr>
              <a:t>көп</a:t>
            </a:r>
            <a:r>
              <a:rPr lang="ru-RU" sz="1800" dirty="0">
                <a:latin typeface="Times New Roman"/>
                <a:cs typeface="Times New Roman"/>
              </a:rPr>
              <a:t>. </a:t>
            </a:r>
            <a:r>
              <a:rPr lang="ru-RU" sz="1800" dirty="0" err="1">
                <a:latin typeface="Times New Roman"/>
                <a:cs typeface="Times New Roman"/>
              </a:rPr>
              <a:t>Олар</a:t>
            </a:r>
            <a:r>
              <a:rPr lang="ru-RU" sz="1800" dirty="0">
                <a:latin typeface="Times New Roman"/>
                <a:cs typeface="Times New Roman"/>
              </a:rPr>
              <a:t>: </a:t>
            </a:r>
            <a:r>
              <a:rPr lang="ru-RU" sz="1800" dirty="0" err="1">
                <a:latin typeface="Times New Roman"/>
                <a:cs typeface="Times New Roman"/>
              </a:rPr>
              <a:t>ата-аналармен</a:t>
            </a:r>
            <a:r>
              <a:rPr lang="ru-RU" sz="1800" dirty="0">
                <a:latin typeface="Times New Roman"/>
                <a:cs typeface="Times New Roman"/>
              </a:rPr>
              <a:t> </a:t>
            </a:r>
            <a:r>
              <a:rPr lang="ru-RU" sz="1800" dirty="0" err="1">
                <a:latin typeface="Times New Roman"/>
                <a:cs typeface="Times New Roman"/>
              </a:rPr>
              <a:t>жұмыс</a:t>
            </a:r>
            <a:r>
              <a:rPr lang="ru-RU" sz="1800" dirty="0">
                <a:latin typeface="Times New Roman"/>
                <a:cs typeface="Times New Roman"/>
              </a:rPr>
              <a:t>: </a:t>
            </a:r>
            <a:r>
              <a:rPr lang="ru-RU" sz="1800" dirty="0" err="1">
                <a:latin typeface="Times New Roman"/>
                <a:cs typeface="Times New Roman"/>
              </a:rPr>
              <a:t>сынып</a:t>
            </a:r>
            <a:r>
              <a:rPr lang="ru-RU" sz="1800" dirty="0">
                <a:latin typeface="Times New Roman"/>
                <a:cs typeface="Times New Roman"/>
              </a:rPr>
              <a:t> </a:t>
            </a:r>
            <a:r>
              <a:rPr lang="ru-RU" sz="1800" dirty="0" err="1">
                <a:latin typeface="Times New Roman"/>
                <a:cs typeface="Times New Roman"/>
              </a:rPr>
              <a:t>жетекшілерінің</a:t>
            </a:r>
            <a:r>
              <a:rPr lang="ru-RU" sz="1800" dirty="0">
                <a:latin typeface="Times New Roman"/>
                <a:cs typeface="Times New Roman"/>
              </a:rPr>
              <a:t> </a:t>
            </a:r>
            <a:r>
              <a:rPr lang="ru-RU" sz="1800" dirty="0" err="1">
                <a:latin typeface="Times New Roman"/>
                <a:cs typeface="Times New Roman"/>
              </a:rPr>
              <a:t>және</a:t>
            </a:r>
            <a:r>
              <a:rPr lang="ru-RU" sz="1800" dirty="0">
                <a:latin typeface="Times New Roman"/>
                <a:cs typeface="Times New Roman"/>
              </a:rPr>
              <a:t> </a:t>
            </a:r>
            <a:r>
              <a:rPr lang="ru-RU" sz="1800" dirty="0" err="1">
                <a:latin typeface="Times New Roman"/>
                <a:cs typeface="Times New Roman"/>
              </a:rPr>
              <a:t>мұғалімдердің</a:t>
            </a:r>
            <a:r>
              <a:rPr lang="ru-RU" sz="1800" dirty="0">
                <a:latin typeface="Times New Roman"/>
                <a:cs typeface="Times New Roman"/>
              </a:rPr>
              <a:t> </a:t>
            </a:r>
            <a:r>
              <a:rPr lang="ru-RU" sz="1800" dirty="0" err="1">
                <a:latin typeface="Times New Roman"/>
                <a:cs typeface="Times New Roman"/>
              </a:rPr>
              <a:t>отбасымен</a:t>
            </a:r>
            <a:r>
              <a:rPr lang="ru-RU" sz="1800" dirty="0">
                <a:latin typeface="Times New Roman"/>
                <a:cs typeface="Times New Roman"/>
              </a:rPr>
              <a:t> </a:t>
            </a:r>
            <a:r>
              <a:rPr lang="ru-RU" sz="1800" dirty="0" err="1">
                <a:latin typeface="Times New Roman"/>
                <a:cs typeface="Times New Roman"/>
              </a:rPr>
              <a:t>жұмысы</a:t>
            </a:r>
            <a:r>
              <a:rPr lang="ru-RU" sz="1800" dirty="0">
                <a:latin typeface="Times New Roman"/>
                <a:cs typeface="Times New Roman"/>
              </a:rPr>
              <a:t>; </a:t>
            </a:r>
            <a:r>
              <a:rPr lang="ru-RU" sz="1800" dirty="0" err="1">
                <a:latin typeface="Times New Roman"/>
                <a:cs typeface="Times New Roman"/>
              </a:rPr>
              <a:t>сыныптан</a:t>
            </a:r>
            <a:r>
              <a:rPr lang="ru-RU" sz="1800" dirty="0">
                <a:latin typeface="Times New Roman"/>
                <a:cs typeface="Times New Roman"/>
              </a:rPr>
              <a:t> </a:t>
            </a:r>
            <a:r>
              <a:rPr lang="ru-RU" sz="1800" dirty="0" err="1">
                <a:latin typeface="Times New Roman"/>
                <a:cs typeface="Times New Roman"/>
              </a:rPr>
              <a:t>және</a:t>
            </a:r>
            <a:r>
              <a:rPr lang="ru-RU" sz="1800" dirty="0">
                <a:latin typeface="Times New Roman"/>
                <a:cs typeface="Times New Roman"/>
              </a:rPr>
              <a:t> </a:t>
            </a:r>
            <a:r>
              <a:rPr lang="ru-RU" sz="1800" dirty="0" err="1">
                <a:latin typeface="Times New Roman"/>
                <a:cs typeface="Times New Roman"/>
              </a:rPr>
              <a:t>мектептен</a:t>
            </a:r>
            <a:r>
              <a:rPr lang="ru-RU" sz="1800" dirty="0">
                <a:latin typeface="Times New Roman"/>
                <a:cs typeface="Times New Roman"/>
              </a:rPr>
              <a:t> </a:t>
            </a:r>
            <a:r>
              <a:rPr lang="ru-RU" sz="1800" dirty="0" err="1">
                <a:latin typeface="Times New Roman"/>
                <a:cs typeface="Times New Roman"/>
              </a:rPr>
              <a:t>тыс</a:t>
            </a:r>
            <a:r>
              <a:rPr lang="ru-RU" sz="1800" dirty="0">
                <a:latin typeface="Times New Roman"/>
                <a:cs typeface="Times New Roman"/>
              </a:rPr>
              <a:t> </a:t>
            </a:r>
            <a:r>
              <a:rPr lang="ru-RU" sz="1800" dirty="0" err="1">
                <a:latin typeface="Times New Roman"/>
                <a:cs typeface="Times New Roman"/>
              </a:rPr>
              <a:t>тәрбие</a:t>
            </a:r>
            <a:r>
              <a:rPr lang="ru-RU" sz="1800" dirty="0">
                <a:latin typeface="Times New Roman"/>
                <a:cs typeface="Times New Roman"/>
              </a:rPr>
              <a:t> </a:t>
            </a:r>
            <a:r>
              <a:rPr lang="ru-RU" sz="1800" dirty="0" err="1">
                <a:latin typeface="Times New Roman"/>
                <a:cs typeface="Times New Roman"/>
              </a:rPr>
              <a:t>жұмыстары</a:t>
            </a:r>
            <a:r>
              <a:rPr lang="ru-RU" sz="1800" dirty="0">
                <a:latin typeface="Times New Roman"/>
                <a:cs typeface="Times New Roman"/>
              </a:rPr>
              <a:t>. Осы </a:t>
            </a:r>
            <a:r>
              <a:rPr lang="ru-RU" sz="1800" dirty="0" err="1">
                <a:latin typeface="Times New Roman"/>
                <a:cs typeface="Times New Roman"/>
              </a:rPr>
              <a:t>жұмыстарға</a:t>
            </a:r>
            <a:r>
              <a:rPr lang="ru-RU" sz="1800" dirty="0">
                <a:latin typeface="Times New Roman"/>
                <a:cs typeface="Times New Roman"/>
              </a:rPr>
              <a:t> </a:t>
            </a:r>
            <a:r>
              <a:rPr lang="ru-RU" sz="1800" dirty="0" err="1">
                <a:latin typeface="Times New Roman"/>
                <a:cs typeface="Times New Roman"/>
              </a:rPr>
              <a:t>мектеп</a:t>
            </a:r>
            <a:r>
              <a:rPr lang="ru-RU" sz="1800" dirty="0">
                <a:latin typeface="Times New Roman"/>
                <a:cs typeface="Times New Roman"/>
              </a:rPr>
              <a:t> </a:t>
            </a:r>
            <a:r>
              <a:rPr lang="ru-RU" sz="1800" dirty="0" err="1">
                <a:latin typeface="Times New Roman"/>
                <a:cs typeface="Times New Roman"/>
              </a:rPr>
              <a:t>басшылық</a:t>
            </a:r>
            <a:r>
              <a:rPr lang="ru-RU" sz="1800" dirty="0">
                <a:latin typeface="Times New Roman"/>
                <a:cs typeface="Times New Roman"/>
              </a:rPr>
              <a:t> </a:t>
            </a:r>
            <a:r>
              <a:rPr lang="ru-RU" sz="1800" dirty="0" err="1">
                <a:latin typeface="Times New Roman"/>
                <a:cs typeface="Times New Roman"/>
              </a:rPr>
              <a:t>жасайды</a:t>
            </a:r>
            <a:r>
              <a:rPr lang="ru-RU" sz="1800" dirty="0">
                <a:latin typeface="Times New Roman"/>
                <a:cs typeface="Times New Roman"/>
              </a:rPr>
              <a:t>, </a:t>
            </a:r>
            <a:r>
              <a:rPr lang="ru-RU" sz="1800" dirty="0" err="1">
                <a:latin typeface="Times New Roman"/>
                <a:cs typeface="Times New Roman"/>
              </a:rPr>
              <a:t>көмектеседі</a:t>
            </a:r>
            <a:r>
              <a:rPr lang="ru-RU" sz="1800" dirty="0">
                <a:latin typeface="Times New Roman"/>
                <a:cs typeface="Times New Roman"/>
              </a:rPr>
              <a:t>, </a:t>
            </a:r>
            <a:r>
              <a:rPr lang="ru-RU" sz="1800" dirty="0" err="1">
                <a:latin typeface="Times New Roman"/>
                <a:cs typeface="Times New Roman"/>
              </a:rPr>
              <a:t>тиісті</a:t>
            </a:r>
            <a:r>
              <a:rPr lang="ru-RU" sz="1800" dirty="0">
                <a:latin typeface="Times New Roman"/>
                <a:cs typeface="Times New Roman"/>
              </a:rPr>
              <a:t> </a:t>
            </a:r>
            <a:r>
              <a:rPr lang="ru-RU" sz="1800" dirty="0" err="1">
                <a:latin typeface="Times New Roman"/>
                <a:cs typeface="Times New Roman"/>
              </a:rPr>
              <a:t>адамдармен</a:t>
            </a:r>
            <a:r>
              <a:rPr lang="ru-RU" sz="1800" dirty="0">
                <a:latin typeface="Times New Roman"/>
                <a:cs typeface="Times New Roman"/>
              </a:rPr>
              <a:t>, </a:t>
            </a:r>
            <a:r>
              <a:rPr lang="ru-RU" sz="1800" dirty="0" err="1">
                <a:latin typeface="Times New Roman"/>
                <a:cs typeface="Times New Roman"/>
              </a:rPr>
              <a:t>ұйымдармен</a:t>
            </a:r>
            <a:r>
              <a:rPr lang="ru-RU" sz="1800" dirty="0">
                <a:latin typeface="Times New Roman"/>
                <a:cs typeface="Times New Roman"/>
              </a:rPr>
              <a:t>, </a:t>
            </a:r>
            <a:r>
              <a:rPr lang="ru-RU" sz="1800" dirty="0" err="1">
                <a:latin typeface="Times New Roman"/>
                <a:cs typeface="Times New Roman"/>
              </a:rPr>
              <a:t>отбасымен</a:t>
            </a:r>
            <a:r>
              <a:rPr lang="ru-RU" sz="1800" dirty="0">
                <a:latin typeface="Times New Roman"/>
                <a:cs typeface="Times New Roman"/>
              </a:rPr>
              <a:t> </a:t>
            </a:r>
            <a:r>
              <a:rPr lang="ru-RU" sz="1800" dirty="0" err="1">
                <a:latin typeface="Times New Roman"/>
                <a:cs typeface="Times New Roman"/>
              </a:rPr>
              <a:t>бірігіп</a:t>
            </a:r>
            <a:r>
              <a:rPr lang="ru-RU" sz="1800" dirty="0">
                <a:latin typeface="Times New Roman"/>
                <a:cs typeface="Times New Roman"/>
              </a:rPr>
              <a:t> </a:t>
            </a:r>
            <a:r>
              <a:rPr lang="ru-RU" sz="1800" dirty="0" err="1">
                <a:latin typeface="Times New Roman"/>
                <a:cs typeface="Times New Roman"/>
              </a:rPr>
              <a:t>іске</a:t>
            </a:r>
            <a:r>
              <a:rPr lang="ru-RU" sz="1800" dirty="0">
                <a:latin typeface="Times New Roman"/>
                <a:cs typeface="Times New Roman"/>
              </a:rPr>
              <a:t> </a:t>
            </a:r>
            <a:r>
              <a:rPr lang="ru-RU" sz="1800" dirty="0" err="1">
                <a:latin typeface="Times New Roman"/>
                <a:cs typeface="Times New Roman"/>
              </a:rPr>
              <a:t>асыруды</a:t>
            </a:r>
            <a:r>
              <a:rPr lang="ru-RU" sz="1800" dirty="0">
                <a:latin typeface="Times New Roman"/>
                <a:cs typeface="Times New Roman"/>
              </a:rPr>
              <a:t> </a:t>
            </a:r>
            <a:r>
              <a:rPr lang="ru-RU" sz="1800" dirty="0" err="1">
                <a:latin typeface="Times New Roman"/>
                <a:cs typeface="Times New Roman"/>
              </a:rPr>
              <a:t>қамтамасыз</a:t>
            </a:r>
            <a:r>
              <a:rPr lang="ru-RU" sz="1800" dirty="0">
                <a:latin typeface="Times New Roman"/>
                <a:cs typeface="Times New Roman"/>
              </a:rPr>
              <a:t> </a:t>
            </a:r>
            <a:r>
              <a:rPr lang="ru-RU" sz="1800" dirty="0" err="1">
                <a:latin typeface="Times New Roman"/>
                <a:cs typeface="Times New Roman"/>
              </a:rPr>
              <a:t>етеді</a:t>
            </a:r>
            <a:r>
              <a:rPr lang="ru-RU" sz="1800" dirty="0">
                <a:latin typeface="Times New Roman"/>
                <a:cs typeface="Times New Roman"/>
              </a:rPr>
              <a:t>.</a:t>
            </a:r>
            <a:endParaRPr lang="ru-RU" sz="1800" dirty="0"/>
          </a:p>
        </p:txBody>
      </p:sp>
      <p:sp>
        <p:nvSpPr>
          <p:cNvPr id="23" name="Graphic 10">
            <a:extLst>
              <a:ext uri="{FF2B5EF4-FFF2-40B4-BE49-F238E27FC236}">
                <a16:creationId xmlns=""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Graphic 12">
            <a:extLst>
              <a:ext uri="{FF2B5EF4-FFF2-40B4-BE49-F238E27FC236}">
                <a16:creationId xmlns=""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07237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8" name="Straight Connector 55">
            <a:extLst>
              <a:ext uri="{FF2B5EF4-FFF2-40B4-BE49-F238E27FC236}">
                <a16:creationId xmlns="" xmlns:a16="http://schemas.microsoft.com/office/drawing/2014/main" id="{5C05CAAB-DBA2-4548-AD5F-01BB97FBB20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70" name="Rectangle 57">
            <a:extLst>
              <a:ext uri="{FF2B5EF4-FFF2-40B4-BE49-F238E27FC236}">
                <a16:creationId xmlns="" xmlns:a16="http://schemas.microsoft.com/office/drawing/2014/main" id="{8D1AA55E-40D5-461B-A5A8-4AE8AAB71B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59">
            <a:extLst>
              <a:ext uri="{FF2B5EF4-FFF2-40B4-BE49-F238E27FC236}">
                <a16:creationId xmlns="" xmlns:a16="http://schemas.microsoft.com/office/drawing/2014/main" id="{7EB498BD-8089-4626-91EA-4978EBEF53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72" name="Graphic 11">
            <a:extLst>
              <a:ext uri="{FF2B5EF4-FFF2-40B4-BE49-F238E27FC236}">
                <a16:creationId xmlns=""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 name="TextBox 1">
            <a:extLst>
              <a:ext uri="{FF2B5EF4-FFF2-40B4-BE49-F238E27FC236}">
                <a16:creationId xmlns="" xmlns:a16="http://schemas.microsoft.com/office/drawing/2014/main" id="{00DFBC72-EA2A-95D5-6902-7F12AF6A9E83}"/>
              </a:ext>
            </a:extLst>
          </p:cNvPr>
          <p:cNvSpPr txBox="1"/>
          <p:nvPr/>
        </p:nvSpPr>
        <p:spPr>
          <a:xfrm>
            <a:off x="803775" y="1060433"/>
            <a:ext cx="10172654" cy="52158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400" b="1" dirty="0">
                <a:latin typeface="Times New Roman"/>
                <a:cs typeface="Times New Roman"/>
              </a:rPr>
              <a:t>«</a:t>
            </a:r>
            <a:r>
              <a:rPr lang="en-US" sz="1400" b="1" err="1">
                <a:latin typeface="Times New Roman"/>
                <a:cs typeface="Times New Roman"/>
              </a:rPr>
              <a:t>Шеңберді</a:t>
            </a:r>
            <a:r>
              <a:rPr lang="en-US" sz="1400" b="1" dirty="0">
                <a:latin typeface="Times New Roman"/>
                <a:cs typeface="Times New Roman"/>
              </a:rPr>
              <a:t>  </a:t>
            </a:r>
            <a:r>
              <a:rPr lang="en-US" sz="1400" b="1" err="1">
                <a:latin typeface="Times New Roman"/>
                <a:cs typeface="Times New Roman"/>
              </a:rPr>
              <a:t>бұзып</a:t>
            </a:r>
            <a:r>
              <a:rPr lang="en-US" sz="1400" b="1" dirty="0">
                <a:latin typeface="Times New Roman"/>
                <a:cs typeface="Times New Roman"/>
              </a:rPr>
              <a:t>  </a:t>
            </a:r>
            <a:r>
              <a:rPr lang="en-US" sz="1400" b="1" err="1">
                <a:latin typeface="Times New Roman"/>
                <a:cs typeface="Times New Roman"/>
              </a:rPr>
              <a:t>кір</a:t>
            </a:r>
            <a:r>
              <a:rPr lang="en-US" sz="1400" b="1" dirty="0">
                <a:latin typeface="Times New Roman"/>
                <a:cs typeface="Times New Roman"/>
              </a:rPr>
              <a:t>» </a:t>
            </a:r>
            <a:r>
              <a:rPr lang="en-US" sz="1400" b="1" err="1">
                <a:latin typeface="Times New Roman"/>
                <a:cs typeface="Times New Roman"/>
              </a:rPr>
              <a:t>жаттығуы</a:t>
            </a:r>
            <a:endParaRPr lang="en-US" sz="1400" b="1" dirty="0">
              <a:latin typeface="Times New Roman"/>
              <a:cs typeface="Times New Roman"/>
            </a:endParaRPr>
          </a:p>
          <a:p>
            <a:pPr indent="-228600">
              <a:lnSpc>
                <a:spcPct val="90000"/>
              </a:lnSpc>
              <a:spcAft>
                <a:spcPts val="600"/>
              </a:spcAft>
              <a:buFont typeface="Arial" panose="020B0604020202020204" pitchFamily="34" charset="0"/>
              <a:buChar char="•"/>
            </a:pPr>
            <a:r>
              <a:rPr lang="en-US" sz="1400" err="1">
                <a:latin typeface="Times New Roman"/>
                <a:cs typeface="Times New Roman"/>
              </a:rPr>
              <a:t>Мақсаты</a:t>
            </a:r>
            <a:r>
              <a:rPr lang="en-US" sz="1400" dirty="0">
                <a:latin typeface="Times New Roman"/>
                <a:cs typeface="Times New Roman"/>
              </a:rPr>
              <a:t>: </a:t>
            </a:r>
            <a:r>
              <a:rPr lang="en-US" sz="1400" err="1">
                <a:latin typeface="Times New Roman"/>
                <a:cs typeface="Times New Roman"/>
              </a:rPr>
              <a:t>өзіне-өзі</a:t>
            </a:r>
            <a:r>
              <a:rPr lang="en-US" sz="1400" dirty="0">
                <a:latin typeface="Times New Roman"/>
                <a:cs typeface="Times New Roman"/>
              </a:rPr>
              <a:t> </a:t>
            </a:r>
            <a:r>
              <a:rPr lang="en-US" sz="1400" err="1">
                <a:latin typeface="Times New Roman"/>
                <a:cs typeface="Times New Roman"/>
              </a:rPr>
              <a:t>сенуге,жасқаншақтықты</a:t>
            </a:r>
            <a:r>
              <a:rPr lang="en-US" sz="1400" dirty="0">
                <a:latin typeface="Times New Roman"/>
                <a:cs typeface="Times New Roman"/>
              </a:rPr>
              <a:t>  </a:t>
            </a:r>
            <a:r>
              <a:rPr lang="en-US" sz="1400" err="1">
                <a:latin typeface="Times New Roman"/>
                <a:cs typeface="Times New Roman"/>
              </a:rPr>
              <a:t>жеңе</a:t>
            </a:r>
            <a:r>
              <a:rPr lang="en-US" sz="1400" dirty="0">
                <a:latin typeface="Times New Roman"/>
                <a:cs typeface="Times New Roman"/>
              </a:rPr>
              <a:t>  </a:t>
            </a:r>
            <a:r>
              <a:rPr lang="en-US" sz="1400" err="1">
                <a:latin typeface="Times New Roman"/>
                <a:cs typeface="Times New Roman"/>
              </a:rPr>
              <a:t>білуге</a:t>
            </a:r>
            <a:r>
              <a:rPr lang="en-US" sz="1400" dirty="0">
                <a:latin typeface="Times New Roman"/>
                <a:cs typeface="Times New Roman"/>
              </a:rPr>
              <a:t>, </a:t>
            </a:r>
            <a:r>
              <a:rPr lang="en-US" sz="1400" err="1">
                <a:latin typeface="Times New Roman"/>
                <a:cs typeface="Times New Roman"/>
              </a:rPr>
              <a:t>құрбыларының</a:t>
            </a:r>
            <a:r>
              <a:rPr lang="en-US" sz="1400" dirty="0">
                <a:latin typeface="Times New Roman"/>
                <a:cs typeface="Times New Roman"/>
              </a:rPr>
              <a:t> </a:t>
            </a:r>
            <a:r>
              <a:rPr lang="en-US" sz="1400" err="1">
                <a:latin typeface="Times New Roman"/>
                <a:cs typeface="Times New Roman"/>
              </a:rPr>
              <a:t>ұжымына</a:t>
            </a:r>
            <a:r>
              <a:rPr lang="en-US" sz="1400" dirty="0">
                <a:latin typeface="Times New Roman"/>
                <a:cs typeface="Times New Roman"/>
              </a:rPr>
              <a:t> </a:t>
            </a:r>
            <a:r>
              <a:rPr lang="en-US" sz="1400" err="1">
                <a:latin typeface="Times New Roman"/>
                <a:cs typeface="Times New Roman"/>
              </a:rPr>
              <a:t>кіруге</a:t>
            </a:r>
            <a:r>
              <a:rPr lang="en-US" sz="1400" dirty="0">
                <a:latin typeface="Times New Roman"/>
                <a:cs typeface="Times New Roman"/>
              </a:rPr>
              <a:t>  </a:t>
            </a:r>
            <a:r>
              <a:rPr lang="en-US" sz="1400" err="1">
                <a:latin typeface="Times New Roman"/>
                <a:cs typeface="Times New Roman"/>
              </a:rPr>
              <a:t>көмектесу</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err="1">
                <a:latin typeface="Times New Roman"/>
                <a:cs typeface="Times New Roman"/>
              </a:rPr>
              <a:t>Құрбыларымен</a:t>
            </a:r>
            <a:r>
              <a:rPr lang="en-US" sz="1400" dirty="0">
                <a:latin typeface="Times New Roman"/>
                <a:cs typeface="Times New Roman"/>
              </a:rPr>
              <a:t> </a:t>
            </a:r>
            <a:r>
              <a:rPr lang="en-US" sz="1400" err="1">
                <a:latin typeface="Times New Roman"/>
                <a:cs typeface="Times New Roman"/>
              </a:rPr>
              <a:t>қарым-қатынас</a:t>
            </a:r>
            <a:r>
              <a:rPr lang="en-US" sz="1400" dirty="0">
                <a:latin typeface="Times New Roman"/>
                <a:cs typeface="Times New Roman"/>
              </a:rPr>
              <a:t> </a:t>
            </a:r>
            <a:r>
              <a:rPr lang="en-US" sz="1400" err="1">
                <a:latin typeface="Times New Roman"/>
                <a:cs typeface="Times New Roman"/>
              </a:rPr>
              <a:t>жасауда</a:t>
            </a:r>
            <a:r>
              <a:rPr lang="en-US" sz="1400" dirty="0">
                <a:latin typeface="Times New Roman"/>
                <a:cs typeface="Times New Roman"/>
              </a:rPr>
              <a:t> </a:t>
            </a:r>
            <a:r>
              <a:rPr lang="en-US" sz="1400" err="1">
                <a:latin typeface="Times New Roman"/>
                <a:cs typeface="Times New Roman"/>
              </a:rPr>
              <a:t>қиындық</a:t>
            </a:r>
            <a:r>
              <a:rPr lang="en-US" sz="1400" dirty="0">
                <a:latin typeface="Times New Roman"/>
                <a:cs typeface="Times New Roman"/>
              </a:rPr>
              <a:t>  </a:t>
            </a:r>
            <a:r>
              <a:rPr lang="en-US" sz="1400" err="1">
                <a:latin typeface="Times New Roman"/>
                <a:cs typeface="Times New Roman"/>
              </a:rPr>
              <a:t>көретін</a:t>
            </a:r>
            <a:r>
              <a:rPr lang="en-US" sz="1400" dirty="0">
                <a:latin typeface="Times New Roman"/>
                <a:cs typeface="Times New Roman"/>
              </a:rPr>
              <a:t> </a:t>
            </a:r>
            <a:r>
              <a:rPr lang="en-US" sz="1400" err="1">
                <a:latin typeface="Times New Roman"/>
                <a:cs typeface="Times New Roman"/>
              </a:rPr>
              <a:t>балаларды</a:t>
            </a:r>
            <a:r>
              <a:rPr lang="en-US" sz="1400" dirty="0">
                <a:latin typeface="Times New Roman"/>
                <a:cs typeface="Times New Roman"/>
              </a:rPr>
              <a:t> </a:t>
            </a:r>
            <a:r>
              <a:rPr lang="en-US" sz="1400" err="1">
                <a:latin typeface="Times New Roman"/>
                <a:cs typeface="Times New Roman"/>
              </a:rPr>
              <a:t>жеке</a:t>
            </a:r>
            <a:r>
              <a:rPr lang="en-US" sz="1400" dirty="0">
                <a:latin typeface="Times New Roman"/>
                <a:cs typeface="Times New Roman"/>
              </a:rPr>
              <a:t> </a:t>
            </a:r>
            <a:r>
              <a:rPr lang="en-US" sz="1400" err="1">
                <a:latin typeface="Times New Roman"/>
                <a:cs typeface="Times New Roman"/>
              </a:rPr>
              <a:t>алып</a:t>
            </a:r>
            <a:r>
              <a:rPr lang="en-US" sz="1400" dirty="0">
                <a:latin typeface="Times New Roman"/>
                <a:cs typeface="Times New Roman"/>
              </a:rPr>
              <a:t> </a:t>
            </a:r>
            <a:r>
              <a:rPr lang="en-US" sz="1400" err="1">
                <a:latin typeface="Times New Roman"/>
                <a:cs typeface="Times New Roman"/>
              </a:rPr>
              <a:t>қалады</a:t>
            </a:r>
            <a:r>
              <a:rPr lang="en-US" sz="1400" dirty="0">
                <a:latin typeface="Times New Roman"/>
                <a:cs typeface="Times New Roman"/>
              </a:rPr>
              <a:t>. </a:t>
            </a:r>
            <a:r>
              <a:rPr lang="en-US" sz="1400" err="1">
                <a:latin typeface="Times New Roman"/>
                <a:cs typeface="Times New Roman"/>
              </a:rPr>
              <a:t>Қалғандары</a:t>
            </a:r>
            <a:r>
              <a:rPr lang="en-US" sz="1400" dirty="0">
                <a:latin typeface="Times New Roman"/>
                <a:cs typeface="Times New Roman"/>
              </a:rPr>
              <a:t> </a:t>
            </a:r>
            <a:r>
              <a:rPr lang="en-US" sz="1400" err="1">
                <a:latin typeface="Times New Roman"/>
                <a:cs typeface="Times New Roman"/>
              </a:rPr>
              <a:t>бір-бірінің</a:t>
            </a:r>
            <a:r>
              <a:rPr lang="en-US" sz="1400" dirty="0">
                <a:latin typeface="Times New Roman"/>
                <a:cs typeface="Times New Roman"/>
              </a:rPr>
              <a:t> </a:t>
            </a:r>
            <a:r>
              <a:rPr lang="en-US" sz="1400" err="1">
                <a:latin typeface="Times New Roman"/>
                <a:cs typeface="Times New Roman"/>
              </a:rPr>
              <a:t>қолынан</a:t>
            </a:r>
            <a:r>
              <a:rPr lang="en-US" sz="1400" dirty="0">
                <a:latin typeface="Times New Roman"/>
                <a:cs typeface="Times New Roman"/>
              </a:rPr>
              <a:t> </a:t>
            </a:r>
            <a:r>
              <a:rPr lang="en-US" sz="1400" err="1">
                <a:latin typeface="Times New Roman"/>
                <a:cs typeface="Times New Roman"/>
              </a:rPr>
              <a:t>қатты</a:t>
            </a:r>
            <a:r>
              <a:rPr lang="en-US" sz="1400" dirty="0">
                <a:latin typeface="Times New Roman"/>
                <a:cs typeface="Times New Roman"/>
              </a:rPr>
              <a:t> </a:t>
            </a:r>
            <a:r>
              <a:rPr lang="en-US" sz="1400" err="1">
                <a:latin typeface="Times New Roman"/>
                <a:cs typeface="Times New Roman"/>
              </a:rPr>
              <a:t>ұстап,шеңбер</a:t>
            </a:r>
            <a:r>
              <a:rPr lang="en-US" sz="1400" dirty="0">
                <a:latin typeface="Times New Roman"/>
                <a:cs typeface="Times New Roman"/>
              </a:rPr>
              <a:t> </a:t>
            </a:r>
            <a:r>
              <a:rPr lang="en-US" sz="1400" err="1">
                <a:latin typeface="Times New Roman"/>
                <a:cs typeface="Times New Roman"/>
              </a:rPr>
              <a:t>жасап</a:t>
            </a:r>
            <a:r>
              <a:rPr lang="en-US" sz="1400" dirty="0">
                <a:latin typeface="Times New Roman"/>
                <a:cs typeface="Times New Roman"/>
              </a:rPr>
              <a:t> </a:t>
            </a:r>
            <a:r>
              <a:rPr lang="en-US" sz="1400" err="1">
                <a:latin typeface="Times New Roman"/>
                <a:cs typeface="Times New Roman"/>
              </a:rPr>
              <a:t>тұрады</a:t>
            </a:r>
            <a:r>
              <a:rPr lang="en-US" sz="1400" dirty="0">
                <a:latin typeface="Times New Roman"/>
                <a:cs typeface="Times New Roman"/>
              </a:rPr>
              <a:t>. </a:t>
            </a:r>
            <a:r>
              <a:rPr lang="en-US" sz="1400" err="1">
                <a:latin typeface="Times New Roman"/>
                <a:cs typeface="Times New Roman"/>
              </a:rPr>
              <a:t>Бала</a:t>
            </a:r>
            <a:r>
              <a:rPr lang="en-US" sz="1400" dirty="0">
                <a:latin typeface="Times New Roman"/>
                <a:cs typeface="Times New Roman"/>
              </a:rPr>
              <a:t>  </a:t>
            </a:r>
            <a:r>
              <a:rPr lang="en-US" sz="1400" err="1">
                <a:latin typeface="Times New Roman"/>
                <a:cs typeface="Times New Roman"/>
              </a:rPr>
              <a:t>қатты</a:t>
            </a:r>
            <a:r>
              <a:rPr lang="en-US" sz="1400" dirty="0">
                <a:latin typeface="Times New Roman"/>
                <a:cs typeface="Times New Roman"/>
              </a:rPr>
              <a:t> </a:t>
            </a:r>
            <a:r>
              <a:rPr lang="en-US" sz="1400" err="1">
                <a:latin typeface="Times New Roman"/>
                <a:cs typeface="Times New Roman"/>
              </a:rPr>
              <a:t>жүгіріп</a:t>
            </a:r>
            <a:r>
              <a:rPr lang="en-US" sz="1400" dirty="0">
                <a:latin typeface="Times New Roman"/>
                <a:cs typeface="Times New Roman"/>
              </a:rPr>
              <a:t> </a:t>
            </a:r>
            <a:r>
              <a:rPr lang="en-US" sz="1400" err="1">
                <a:latin typeface="Times New Roman"/>
                <a:cs typeface="Times New Roman"/>
              </a:rPr>
              <a:t>келіп,шеңберді</a:t>
            </a:r>
            <a:r>
              <a:rPr lang="en-US" sz="1400" dirty="0">
                <a:latin typeface="Times New Roman"/>
                <a:cs typeface="Times New Roman"/>
              </a:rPr>
              <a:t> </a:t>
            </a:r>
            <a:r>
              <a:rPr lang="en-US" sz="1400" err="1">
                <a:latin typeface="Times New Roman"/>
                <a:cs typeface="Times New Roman"/>
              </a:rPr>
              <a:t>бұзып</a:t>
            </a:r>
            <a:r>
              <a:rPr lang="en-US" sz="1400" dirty="0">
                <a:latin typeface="Times New Roman"/>
                <a:cs typeface="Times New Roman"/>
              </a:rPr>
              <a:t>  </a:t>
            </a:r>
            <a:r>
              <a:rPr lang="en-US" sz="1400" err="1">
                <a:latin typeface="Times New Roman"/>
                <a:cs typeface="Times New Roman"/>
              </a:rPr>
              <a:t>кіруі</a:t>
            </a:r>
            <a:r>
              <a:rPr lang="en-US" sz="1400" dirty="0">
                <a:latin typeface="Times New Roman"/>
                <a:cs typeface="Times New Roman"/>
              </a:rPr>
              <a:t> </a:t>
            </a:r>
            <a:r>
              <a:rPr lang="en-US" sz="1400" err="1">
                <a:latin typeface="Times New Roman"/>
                <a:cs typeface="Times New Roman"/>
              </a:rPr>
              <a:t>керек</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endParaRPr lang="en-US" sz="1400" dirty="0">
              <a:latin typeface="Times New Roman"/>
              <a:cs typeface="Times New Roman"/>
            </a:endParaRPr>
          </a:p>
          <a:p>
            <a:pPr indent="-228600">
              <a:lnSpc>
                <a:spcPct val="90000"/>
              </a:lnSpc>
              <a:spcAft>
                <a:spcPts val="600"/>
              </a:spcAft>
              <a:buFont typeface="Arial" panose="020B0604020202020204" pitchFamily="34" charset="0"/>
              <a:buChar char="•"/>
            </a:pPr>
            <a:r>
              <a:rPr lang="en-US" sz="1400" b="1" dirty="0">
                <a:latin typeface="Times New Roman"/>
                <a:cs typeface="Times New Roman"/>
              </a:rPr>
              <a:t>«</a:t>
            </a:r>
            <a:r>
              <a:rPr lang="en-US" sz="1400" b="1" err="1">
                <a:latin typeface="Times New Roman"/>
                <a:cs typeface="Times New Roman"/>
              </a:rPr>
              <a:t>Айна</a:t>
            </a:r>
            <a:r>
              <a:rPr lang="en-US" sz="1400" b="1" dirty="0">
                <a:latin typeface="Times New Roman"/>
                <a:cs typeface="Times New Roman"/>
              </a:rPr>
              <a:t>» </a:t>
            </a:r>
            <a:r>
              <a:rPr lang="en-US" sz="1400" b="1" err="1">
                <a:latin typeface="Times New Roman"/>
                <a:cs typeface="Times New Roman"/>
              </a:rPr>
              <a:t>жаттығуы</a:t>
            </a:r>
            <a:endParaRPr lang="en-US" sz="1400" b="1" dirty="0">
              <a:latin typeface="Times New Roman"/>
              <a:cs typeface="Times New Roman"/>
            </a:endParaRPr>
          </a:p>
          <a:p>
            <a:pPr indent="-228600">
              <a:lnSpc>
                <a:spcPct val="90000"/>
              </a:lnSpc>
              <a:spcAft>
                <a:spcPts val="600"/>
              </a:spcAft>
              <a:buFont typeface="Arial" panose="020B0604020202020204" pitchFamily="34" charset="0"/>
              <a:buChar char="•"/>
            </a:pPr>
            <a:r>
              <a:rPr lang="en-US" sz="1400" dirty="0">
                <a:latin typeface="Times New Roman"/>
                <a:cs typeface="Times New Roman"/>
              </a:rPr>
              <a:t> </a:t>
            </a:r>
            <a:r>
              <a:rPr lang="en-US" sz="1400" err="1">
                <a:latin typeface="Times New Roman"/>
                <a:cs typeface="Times New Roman"/>
              </a:rPr>
              <a:t>Мақсаты</a:t>
            </a:r>
            <a:r>
              <a:rPr lang="en-US" sz="1400" dirty="0">
                <a:latin typeface="Times New Roman"/>
                <a:cs typeface="Times New Roman"/>
              </a:rPr>
              <a:t>: </a:t>
            </a:r>
            <a:r>
              <a:rPr lang="en-US" sz="1400" err="1">
                <a:latin typeface="Times New Roman"/>
                <a:cs typeface="Times New Roman"/>
              </a:rPr>
              <a:t>басқалардың</a:t>
            </a:r>
            <a:r>
              <a:rPr lang="en-US" sz="1400" dirty="0">
                <a:latin typeface="Times New Roman"/>
                <a:cs typeface="Times New Roman"/>
              </a:rPr>
              <a:t>  </a:t>
            </a:r>
            <a:r>
              <a:rPr lang="en-US" sz="1400" err="1">
                <a:latin typeface="Times New Roman"/>
                <a:cs typeface="Times New Roman"/>
              </a:rPr>
              <a:t>сезімін</a:t>
            </a:r>
            <a:r>
              <a:rPr lang="en-US" sz="1400" dirty="0">
                <a:latin typeface="Times New Roman"/>
                <a:cs typeface="Times New Roman"/>
              </a:rPr>
              <a:t> </a:t>
            </a:r>
            <a:r>
              <a:rPr lang="en-US" sz="1400" err="1">
                <a:latin typeface="Times New Roman"/>
                <a:cs typeface="Times New Roman"/>
              </a:rPr>
              <a:t>түсінуге</a:t>
            </a:r>
            <a:r>
              <a:rPr lang="en-US" sz="1400" dirty="0">
                <a:latin typeface="Times New Roman"/>
                <a:cs typeface="Times New Roman"/>
              </a:rPr>
              <a:t> </a:t>
            </a:r>
            <a:r>
              <a:rPr lang="en-US" sz="1400" err="1">
                <a:latin typeface="Times New Roman"/>
                <a:cs typeface="Times New Roman"/>
              </a:rPr>
              <a:t>және</a:t>
            </a:r>
            <a:r>
              <a:rPr lang="en-US" sz="1400" dirty="0">
                <a:latin typeface="Times New Roman"/>
                <a:cs typeface="Times New Roman"/>
              </a:rPr>
              <a:t> </a:t>
            </a:r>
            <a:r>
              <a:rPr lang="en-US" sz="1400" err="1">
                <a:latin typeface="Times New Roman"/>
                <a:cs typeface="Times New Roman"/>
              </a:rPr>
              <a:t>сезінуді</a:t>
            </a:r>
            <a:r>
              <a:rPr lang="en-US" sz="1400" dirty="0">
                <a:latin typeface="Times New Roman"/>
                <a:cs typeface="Times New Roman"/>
              </a:rPr>
              <a:t>  </a:t>
            </a:r>
            <a:r>
              <a:rPr lang="en-US" sz="1400" err="1">
                <a:latin typeface="Times New Roman"/>
                <a:cs typeface="Times New Roman"/>
              </a:rPr>
              <a:t>тәрбиелеу</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dirty="0">
                <a:latin typeface="Times New Roman"/>
                <a:cs typeface="Times New Roman"/>
              </a:rPr>
              <a:t> </a:t>
            </a:r>
            <a:r>
              <a:rPr lang="en-US" sz="1400" err="1">
                <a:latin typeface="Times New Roman"/>
                <a:cs typeface="Times New Roman"/>
              </a:rPr>
              <a:t>Балалар</a:t>
            </a:r>
            <a:r>
              <a:rPr lang="en-US" sz="1400" dirty="0">
                <a:latin typeface="Times New Roman"/>
                <a:cs typeface="Times New Roman"/>
              </a:rPr>
              <a:t> </a:t>
            </a:r>
            <a:r>
              <a:rPr lang="en-US" sz="1400" err="1">
                <a:latin typeface="Times New Roman"/>
                <a:cs typeface="Times New Roman"/>
              </a:rPr>
              <a:t>екіден</a:t>
            </a:r>
            <a:r>
              <a:rPr lang="en-US" sz="1400" dirty="0">
                <a:latin typeface="Times New Roman"/>
                <a:cs typeface="Times New Roman"/>
              </a:rPr>
              <a:t> </a:t>
            </a:r>
            <a:r>
              <a:rPr lang="en-US" sz="1400" err="1">
                <a:latin typeface="Times New Roman"/>
                <a:cs typeface="Times New Roman"/>
              </a:rPr>
              <a:t>бөлініп</a:t>
            </a:r>
            <a:r>
              <a:rPr lang="en-US" sz="1400" dirty="0">
                <a:latin typeface="Times New Roman"/>
                <a:cs typeface="Times New Roman"/>
              </a:rPr>
              <a:t>, </a:t>
            </a:r>
            <a:r>
              <a:rPr lang="en-US" sz="1400" err="1">
                <a:latin typeface="Times New Roman"/>
                <a:cs typeface="Times New Roman"/>
              </a:rPr>
              <a:t>бір-біріне</a:t>
            </a:r>
            <a:r>
              <a:rPr lang="en-US" sz="1400" dirty="0">
                <a:latin typeface="Times New Roman"/>
                <a:cs typeface="Times New Roman"/>
              </a:rPr>
              <a:t> </a:t>
            </a:r>
            <a:r>
              <a:rPr lang="en-US" sz="1400" err="1">
                <a:latin typeface="Times New Roman"/>
                <a:cs typeface="Times New Roman"/>
              </a:rPr>
              <a:t>қарама-қарсы</a:t>
            </a:r>
            <a:r>
              <a:rPr lang="en-US" sz="1400" dirty="0">
                <a:latin typeface="Times New Roman"/>
                <a:cs typeface="Times New Roman"/>
              </a:rPr>
              <a:t> </a:t>
            </a:r>
            <a:r>
              <a:rPr lang="en-US" sz="1400" err="1">
                <a:latin typeface="Times New Roman"/>
                <a:cs typeface="Times New Roman"/>
              </a:rPr>
              <a:t>тұрады</a:t>
            </a:r>
            <a:r>
              <a:rPr lang="en-US" sz="1400" dirty="0">
                <a:latin typeface="Times New Roman"/>
                <a:cs typeface="Times New Roman"/>
              </a:rPr>
              <a:t> </a:t>
            </a:r>
            <a:r>
              <a:rPr lang="en-US" sz="1400" err="1">
                <a:latin typeface="Times New Roman"/>
                <a:cs typeface="Times New Roman"/>
              </a:rPr>
              <a:t>да</a:t>
            </a:r>
            <a:r>
              <a:rPr lang="en-US" sz="1400" dirty="0">
                <a:latin typeface="Times New Roman"/>
                <a:cs typeface="Times New Roman"/>
              </a:rPr>
              <a:t>, </a:t>
            </a:r>
            <a:r>
              <a:rPr lang="en-US" sz="1400" err="1">
                <a:latin typeface="Times New Roman"/>
                <a:cs typeface="Times New Roman"/>
              </a:rPr>
              <a:t>бір-бірінің</a:t>
            </a:r>
            <a:r>
              <a:rPr lang="en-US" sz="1400" dirty="0">
                <a:latin typeface="Times New Roman"/>
                <a:cs typeface="Times New Roman"/>
              </a:rPr>
              <a:t>  </a:t>
            </a:r>
            <a:r>
              <a:rPr lang="en-US" sz="1400" err="1">
                <a:latin typeface="Times New Roman"/>
                <a:cs typeface="Times New Roman"/>
              </a:rPr>
              <a:t>көзіне</a:t>
            </a:r>
            <a:r>
              <a:rPr lang="en-US" sz="1400" dirty="0">
                <a:latin typeface="Times New Roman"/>
                <a:cs typeface="Times New Roman"/>
              </a:rPr>
              <a:t> </a:t>
            </a:r>
            <a:r>
              <a:rPr lang="en-US" sz="1400" err="1">
                <a:latin typeface="Times New Roman"/>
                <a:cs typeface="Times New Roman"/>
              </a:rPr>
              <a:t>қарайды</a:t>
            </a:r>
            <a:r>
              <a:rPr lang="en-US" sz="1400" dirty="0">
                <a:latin typeface="Times New Roman"/>
                <a:cs typeface="Times New Roman"/>
              </a:rPr>
              <a:t>. </a:t>
            </a:r>
            <a:r>
              <a:rPr lang="en-US" sz="1400" err="1">
                <a:latin typeface="Times New Roman"/>
                <a:cs typeface="Times New Roman"/>
              </a:rPr>
              <a:t>Біреуі</a:t>
            </a:r>
            <a:r>
              <a:rPr lang="en-US" sz="1400" dirty="0">
                <a:latin typeface="Times New Roman"/>
                <a:cs typeface="Times New Roman"/>
              </a:rPr>
              <a:t> </a:t>
            </a:r>
            <a:r>
              <a:rPr lang="en-US" sz="1400" err="1">
                <a:latin typeface="Times New Roman"/>
                <a:cs typeface="Times New Roman"/>
              </a:rPr>
              <a:t>бір</a:t>
            </a:r>
            <a:r>
              <a:rPr lang="en-US" sz="1400" dirty="0">
                <a:latin typeface="Times New Roman"/>
                <a:cs typeface="Times New Roman"/>
              </a:rPr>
              <a:t> </a:t>
            </a:r>
            <a:r>
              <a:rPr lang="en-US" sz="1400" err="1">
                <a:latin typeface="Times New Roman"/>
                <a:cs typeface="Times New Roman"/>
              </a:rPr>
              <a:t>қимыл</a:t>
            </a:r>
            <a:r>
              <a:rPr lang="en-US" sz="1400" dirty="0">
                <a:latin typeface="Times New Roman"/>
                <a:cs typeface="Times New Roman"/>
              </a:rPr>
              <a:t> </a:t>
            </a:r>
            <a:r>
              <a:rPr lang="en-US" sz="1400" err="1">
                <a:latin typeface="Times New Roman"/>
                <a:cs typeface="Times New Roman"/>
              </a:rPr>
              <a:t>жасай</a:t>
            </a:r>
            <a:r>
              <a:rPr lang="en-US" sz="1400" dirty="0">
                <a:latin typeface="Times New Roman"/>
                <a:cs typeface="Times New Roman"/>
              </a:rPr>
              <a:t> </a:t>
            </a:r>
            <a:r>
              <a:rPr lang="en-US" sz="1400" err="1">
                <a:latin typeface="Times New Roman"/>
                <a:cs typeface="Times New Roman"/>
              </a:rPr>
              <a:t>бастаса</a:t>
            </a:r>
            <a:r>
              <a:rPr lang="en-US" sz="1400" dirty="0">
                <a:latin typeface="Times New Roman"/>
                <a:cs typeface="Times New Roman"/>
              </a:rPr>
              <a:t> </a:t>
            </a:r>
            <a:r>
              <a:rPr lang="en-US" sz="1400" err="1">
                <a:latin typeface="Times New Roman"/>
                <a:cs typeface="Times New Roman"/>
              </a:rPr>
              <a:t>екіншісі</a:t>
            </a:r>
            <a:r>
              <a:rPr lang="en-US" sz="1400" dirty="0">
                <a:latin typeface="Times New Roman"/>
                <a:cs typeface="Times New Roman"/>
              </a:rPr>
              <a:t> </a:t>
            </a:r>
            <a:r>
              <a:rPr lang="en-US" sz="1400" err="1">
                <a:latin typeface="Times New Roman"/>
                <a:cs typeface="Times New Roman"/>
              </a:rPr>
              <a:t>оны</a:t>
            </a:r>
            <a:r>
              <a:rPr lang="en-US" sz="1400" dirty="0">
                <a:latin typeface="Times New Roman"/>
                <a:cs typeface="Times New Roman"/>
              </a:rPr>
              <a:t> </a:t>
            </a:r>
            <a:r>
              <a:rPr lang="en-US" sz="1400" err="1">
                <a:latin typeface="Times New Roman"/>
                <a:cs typeface="Times New Roman"/>
              </a:rPr>
              <a:t>қайталайды</a:t>
            </a:r>
            <a:r>
              <a:rPr lang="en-US" sz="1400" dirty="0">
                <a:latin typeface="Times New Roman"/>
                <a:cs typeface="Times New Roman"/>
              </a:rPr>
              <a:t>. </a:t>
            </a:r>
          </a:p>
          <a:p>
            <a:pPr indent="-228600">
              <a:lnSpc>
                <a:spcPct val="90000"/>
              </a:lnSpc>
              <a:spcAft>
                <a:spcPts val="600"/>
              </a:spcAft>
              <a:buFont typeface="Arial" panose="020B0604020202020204" pitchFamily="34" charset="0"/>
              <a:buChar char="•"/>
            </a:pPr>
            <a:r>
              <a:rPr lang="en-US" sz="1400" err="1">
                <a:latin typeface="Times New Roman"/>
                <a:cs typeface="Times New Roman"/>
              </a:rPr>
              <a:t>Жүргізуші</a:t>
            </a:r>
            <a:r>
              <a:rPr lang="en-US" sz="1400" dirty="0">
                <a:latin typeface="Times New Roman"/>
                <a:cs typeface="Times New Roman"/>
              </a:rPr>
              <a:t>  </a:t>
            </a:r>
            <a:r>
              <a:rPr lang="en-US" sz="1400" err="1">
                <a:latin typeface="Times New Roman"/>
                <a:cs typeface="Times New Roman"/>
              </a:rPr>
              <a:t>жест</a:t>
            </a:r>
            <a:r>
              <a:rPr lang="en-US" sz="1400" dirty="0">
                <a:latin typeface="Times New Roman"/>
                <a:cs typeface="Times New Roman"/>
              </a:rPr>
              <a:t>  </a:t>
            </a:r>
            <a:r>
              <a:rPr lang="en-US" sz="1400" err="1">
                <a:latin typeface="Times New Roman"/>
                <a:cs typeface="Times New Roman"/>
              </a:rPr>
              <a:t>және</a:t>
            </a:r>
            <a:r>
              <a:rPr lang="en-US" sz="1400" dirty="0">
                <a:latin typeface="Times New Roman"/>
                <a:cs typeface="Times New Roman"/>
              </a:rPr>
              <a:t> </a:t>
            </a:r>
            <a:r>
              <a:rPr lang="en-US" sz="1400" err="1">
                <a:latin typeface="Times New Roman"/>
                <a:cs typeface="Times New Roman"/>
              </a:rPr>
              <a:t>мимика</a:t>
            </a:r>
            <a:r>
              <a:rPr lang="en-US" sz="1400" dirty="0">
                <a:latin typeface="Times New Roman"/>
                <a:cs typeface="Times New Roman"/>
              </a:rPr>
              <a:t>  </a:t>
            </a:r>
            <a:r>
              <a:rPr lang="en-US" sz="1400" err="1">
                <a:latin typeface="Times New Roman"/>
                <a:cs typeface="Times New Roman"/>
              </a:rPr>
              <a:t>арқылы</a:t>
            </a:r>
            <a:r>
              <a:rPr lang="en-US" sz="1400" dirty="0">
                <a:latin typeface="Times New Roman"/>
                <a:cs typeface="Times New Roman"/>
              </a:rPr>
              <a:t>  </a:t>
            </a:r>
            <a:r>
              <a:rPr lang="en-US" sz="1400" err="1">
                <a:latin typeface="Times New Roman"/>
                <a:cs typeface="Times New Roman"/>
              </a:rPr>
              <a:t>әртүрлі</a:t>
            </a:r>
            <a:r>
              <a:rPr lang="en-US" sz="1400" dirty="0">
                <a:latin typeface="Times New Roman"/>
                <a:cs typeface="Times New Roman"/>
              </a:rPr>
              <a:t>  </a:t>
            </a:r>
            <a:r>
              <a:rPr lang="en-US" sz="1400" err="1">
                <a:latin typeface="Times New Roman"/>
                <a:cs typeface="Times New Roman"/>
              </a:rPr>
              <a:t>эмоциональды</a:t>
            </a:r>
            <a:r>
              <a:rPr lang="en-US" sz="1400" dirty="0">
                <a:latin typeface="Times New Roman"/>
                <a:cs typeface="Times New Roman"/>
              </a:rPr>
              <a:t> </a:t>
            </a:r>
            <a:r>
              <a:rPr lang="en-US" sz="1400" err="1">
                <a:latin typeface="Times New Roman"/>
                <a:cs typeface="Times New Roman"/>
              </a:rPr>
              <a:t>жағдайларды</a:t>
            </a:r>
            <a:r>
              <a:rPr lang="en-US" sz="1400" dirty="0">
                <a:latin typeface="Times New Roman"/>
                <a:cs typeface="Times New Roman"/>
              </a:rPr>
              <a:t>  </a:t>
            </a:r>
            <a:r>
              <a:rPr lang="en-US" sz="1400" err="1">
                <a:latin typeface="Times New Roman"/>
                <a:cs typeface="Times New Roman"/>
              </a:rPr>
              <a:t>ұсынады</a:t>
            </a:r>
            <a:r>
              <a:rPr lang="en-US" sz="1400" dirty="0">
                <a:latin typeface="Times New Roman"/>
                <a:cs typeface="Times New Roman"/>
              </a:rPr>
              <a:t> (</a:t>
            </a:r>
            <a:r>
              <a:rPr lang="en-US" sz="1400" err="1">
                <a:latin typeface="Times New Roman"/>
                <a:cs typeface="Times New Roman"/>
              </a:rPr>
              <a:t>мұң</a:t>
            </a:r>
            <a:r>
              <a:rPr lang="en-US" sz="1400" dirty="0">
                <a:latin typeface="Times New Roman"/>
                <a:cs typeface="Times New Roman"/>
              </a:rPr>
              <a:t>, </a:t>
            </a:r>
            <a:r>
              <a:rPr lang="en-US" sz="1400" err="1">
                <a:latin typeface="Times New Roman"/>
                <a:cs typeface="Times New Roman"/>
              </a:rPr>
              <a:t>қуаныш</a:t>
            </a:r>
            <a:r>
              <a:rPr lang="en-US" sz="1400" dirty="0">
                <a:latin typeface="Times New Roman"/>
                <a:cs typeface="Times New Roman"/>
              </a:rPr>
              <a:t>, </a:t>
            </a:r>
            <a:r>
              <a:rPr lang="en-US" sz="1400" err="1">
                <a:latin typeface="Times New Roman"/>
                <a:cs typeface="Times New Roman"/>
              </a:rPr>
              <a:t>жек</a:t>
            </a:r>
            <a:r>
              <a:rPr lang="en-US" sz="1400" dirty="0">
                <a:latin typeface="Times New Roman"/>
                <a:cs typeface="Times New Roman"/>
              </a:rPr>
              <a:t> </a:t>
            </a:r>
            <a:r>
              <a:rPr lang="en-US" sz="1400" err="1">
                <a:latin typeface="Times New Roman"/>
                <a:cs typeface="Times New Roman"/>
              </a:rPr>
              <a:t>көру</a:t>
            </a:r>
            <a:r>
              <a:rPr lang="en-US" sz="1400" dirty="0">
                <a:latin typeface="Times New Roman"/>
                <a:cs typeface="Times New Roman"/>
              </a:rPr>
              <a:t> </a:t>
            </a:r>
            <a:r>
              <a:rPr lang="en-US" sz="1400" err="1">
                <a:latin typeface="Times New Roman"/>
                <a:cs typeface="Times New Roman"/>
              </a:rPr>
              <a:t>т.б.с.с</a:t>
            </a:r>
            <a:r>
              <a:rPr lang="en-US" sz="1400" dirty="0">
                <a:latin typeface="Times New Roman"/>
                <a:cs typeface="Times New Roman"/>
              </a:rPr>
              <a:t>) [16].</a:t>
            </a:r>
          </a:p>
          <a:p>
            <a:pPr indent="-228600">
              <a:lnSpc>
                <a:spcPct val="90000"/>
              </a:lnSpc>
              <a:spcAft>
                <a:spcPts val="600"/>
              </a:spcAft>
              <a:buFont typeface="Arial" panose="020B0604020202020204" pitchFamily="34" charset="0"/>
              <a:buChar char="•"/>
            </a:pPr>
            <a:endParaRPr lang="en-US" sz="1400" dirty="0">
              <a:latin typeface="Times New Roman"/>
              <a:cs typeface="Times New Roman"/>
            </a:endParaRPr>
          </a:p>
          <a:p>
            <a:pPr indent="-228600">
              <a:lnSpc>
                <a:spcPct val="90000"/>
              </a:lnSpc>
              <a:spcAft>
                <a:spcPts val="600"/>
              </a:spcAft>
              <a:buFont typeface="Arial" panose="020B0604020202020204" pitchFamily="34" charset="0"/>
              <a:buChar char="•"/>
            </a:pPr>
            <a:r>
              <a:rPr lang="en-US" sz="1400" b="1" dirty="0">
                <a:latin typeface="Times New Roman"/>
                <a:cs typeface="Times New Roman"/>
              </a:rPr>
              <a:t>«</a:t>
            </a:r>
            <a:r>
              <a:rPr lang="en-US" sz="1400" b="1" err="1">
                <a:latin typeface="Times New Roman"/>
                <a:cs typeface="Times New Roman"/>
              </a:rPr>
              <a:t>Әділеттілік</a:t>
            </a:r>
            <a:r>
              <a:rPr lang="en-US" sz="1400" b="1" dirty="0">
                <a:latin typeface="Times New Roman"/>
                <a:cs typeface="Times New Roman"/>
              </a:rPr>
              <a:t>» </a:t>
            </a:r>
            <a:r>
              <a:rPr lang="en-US" sz="1400" b="1" err="1">
                <a:latin typeface="Times New Roman"/>
                <a:cs typeface="Times New Roman"/>
              </a:rPr>
              <a:t>жаттығуы</a:t>
            </a:r>
            <a:endParaRPr lang="en-US" sz="1400" b="1" dirty="0">
              <a:latin typeface="Times New Roman"/>
              <a:cs typeface="Times New Roman"/>
            </a:endParaRPr>
          </a:p>
          <a:p>
            <a:pPr indent="-228600">
              <a:lnSpc>
                <a:spcPct val="90000"/>
              </a:lnSpc>
              <a:spcAft>
                <a:spcPts val="600"/>
              </a:spcAft>
              <a:buFont typeface="Arial" panose="020B0604020202020204" pitchFamily="34" charset="0"/>
              <a:buChar char="•"/>
            </a:pPr>
            <a:r>
              <a:rPr lang="en-US" sz="1400" dirty="0">
                <a:latin typeface="Times New Roman"/>
                <a:cs typeface="Times New Roman"/>
              </a:rPr>
              <a:t> </a:t>
            </a:r>
            <a:r>
              <a:rPr lang="en-US" sz="1400" err="1">
                <a:latin typeface="Times New Roman"/>
                <a:cs typeface="Times New Roman"/>
              </a:rPr>
              <a:t>Күй</a:t>
            </a:r>
            <a:r>
              <a:rPr lang="en-US" sz="1400" dirty="0">
                <a:latin typeface="Times New Roman"/>
                <a:cs typeface="Times New Roman"/>
              </a:rPr>
              <a:t> </a:t>
            </a:r>
            <a:r>
              <a:rPr lang="en-US" sz="1400" err="1">
                <a:latin typeface="Times New Roman"/>
                <a:cs typeface="Times New Roman"/>
              </a:rPr>
              <a:t>сазында</a:t>
            </a:r>
            <a:r>
              <a:rPr lang="en-US" sz="1400" dirty="0">
                <a:latin typeface="Times New Roman"/>
                <a:cs typeface="Times New Roman"/>
              </a:rPr>
              <a:t> </a:t>
            </a:r>
            <a:r>
              <a:rPr lang="en-US" sz="1400" err="1">
                <a:latin typeface="Times New Roman"/>
                <a:cs typeface="Times New Roman"/>
              </a:rPr>
              <a:t>жүргізуші</a:t>
            </a:r>
            <a:r>
              <a:rPr lang="en-US" sz="1400" dirty="0">
                <a:latin typeface="Times New Roman"/>
                <a:cs typeface="Times New Roman"/>
              </a:rPr>
              <a:t> </a:t>
            </a:r>
            <a:r>
              <a:rPr lang="en-US" sz="1400" err="1">
                <a:latin typeface="Times New Roman"/>
                <a:cs typeface="Times New Roman"/>
              </a:rPr>
              <a:t>балалардан</a:t>
            </a:r>
            <a:r>
              <a:rPr lang="en-US" sz="1400" dirty="0">
                <a:latin typeface="Times New Roman"/>
                <a:cs typeface="Times New Roman"/>
              </a:rPr>
              <a:t> </a:t>
            </a:r>
            <a:r>
              <a:rPr lang="en-US" sz="1400" err="1">
                <a:latin typeface="Times New Roman"/>
                <a:cs typeface="Times New Roman"/>
              </a:rPr>
              <a:t>балалардан</a:t>
            </a:r>
            <a:r>
              <a:rPr lang="en-US" sz="1400" dirty="0">
                <a:latin typeface="Times New Roman"/>
                <a:cs typeface="Times New Roman"/>
              </a:rPr>
              <a:t>  </a:t>
            </a:r>
            <a:r>
              <a:rPr lang="en-US" sz="1400" err="1">
                <a:latin typeface="Times New Roman"/>
                <a:cs typeface="Times New Roman"/>
              </a:rPr>
              <a:t>көздерін</a:t>
            </a:r>
            <a:r>
              <a:rPr lang="en-US" sz="1400" dirty="0">
                <a:latin typeface="Times New Roman"/>
                <a:cs typeface="Times New Roman"/>
              </a:rPr>
              <a:t>  </a:t>
            </a:r>
            <a:r>
              <a:rPr lang="en-US" sz="1400" err="1">
                <a:latin typeface="Times New Roman"/>
                <a:cs typeface="Times New Roman"/>
              </a:rPr>
              <a:t>жұмып</a:t>
            </a:r>
            <a:r>
              <a:rPr lang="en-US" sz="1400" dirty="0">
                <a:latin typeface="Times New Roman"/>
                <a:cs typeface="Times New Roman"/>
              </a:rPr>
              <a:t>, </a:t>
            </a:r>
            <a:r>
              <a:rPr lang="en-US" sz="1400" err="1">
                <a:latin typeface="Times New Roman"/>
                <a:cs typeface="Times New Roman"/>
              </a:rPr>
              <a:t>келесі</a:t>
            </a:r>
            <a:r>
              <a:rPr lang="en-US" sz="1400" dirty="0">
                <a:latin typeface="Times New Roman"/>
                <a:cs typeface="Times New Roman"/>
              </a:rPr>
              <a:t> </a:t>
            </a:r>
            <a:r>
              <a:rPr lang="en-US" sz="1400" err="1">
                <a:latin typeface="Times New Roman"/>
                <a:cs typeface="Times New Roman"/>
              </a:rPr>
              <a:t>сөздерді</a:t>
            </a:r>
            <a:r>
              <a:rPr lang="en-US" sz="1400" dirty="0">
                <a:latin typeface="Times New Roman"/>
                <a:cs typeface="Times New Roman"/>
              </a:rPr>
              <a:t> </a:t>
            </a:r>
            <a:r>
              <a:rPr lang="en-US" sz="1400" err="1">
                <a:latin typeface="Times New Roman"/>
                <a:cs typeface="Times New Roman"/>
              </a:rPr>
              <a:t>іштерінен</a:t>
            </a:r>
            <a:r>
              <a:rPr lang="en-US" sz="1400" dirty="0">
                <a:latin typeface="Times New Roman"/>
                <a:cs typeface="Times New Roman"/>
              </a:rPr>
              <a:t>  </a:t>
            </a:r>
            <a:r>
              <a:rPr lang="en-US" sz="1400" err="1">
                <a:latin typeface="Times New Roman"/>
                <a:cs typeface="Times New Roman"/>
              </a:rPr>
              <a:t>қайталауды</a:t>
            </a:r>
            <a:r>
              <a:rPr lang="en-US" sz="1400" dirty="0">
                <a:latin typeface="Times New Roman"/>
                <a:cs typeface="Times New Roman"/>
              </a:rPr>
              <a:t>  </a:t>
            </a:r>
            <a:r>
              <a:rPr lang="en-US" sz="1400" err="1">
                <a:latin typeface="Times New Roman"/>
                <a:cs typeface="Times New Roman"/>
              </a:rPr>
              <a:t>сұрайды</a:t>
            </a:r>
            <a:r>
              <a:rPr lang="en-US" sz="1400" dirty="0">
                <a:latin typeface="Times New Roman"/>
                <a:cs typeface="Times New Roman"/>
              </a:rPr>
              <a:t>. «</a:t>
            </a:r>
            <a:r>
              <a:rPr lang="en-US" sz="1400" err="1">
                <a:latin typeface="Times New Roman"/>
                <a:cs typeface="Times New Roman"/>
              </a:rPr>
              <a:t>Мен</a:t>
            </a:r>
            <a:r>
              <a:rPr lang="en-US" sz="1400" dirty="0">
                <a:latin typeface="Times New Roman"/>
                <a:cs typeface="Times New Roman"/>
              </a:rPr>
              <a:t> </a:t>
            </a:r>
            <a:r>
              <a:rPr lang="en-US" sz="1400" err="1">
                <a:latin typeface="Times New Roman"/>
                <a:cs typeface="Times New Roman"/>
              </a:rPr>
              <a:t>әділеттімін</a:t>
            </a:r>
            <a:r>
              <a:rPr lang="en-US" sz="1400" dirty="0">
                <a:latin typeface="Times New Roman"/>
                <a:cs typeface="Times New Roman"/>
              </a:rPr>
              <a:t>. </a:t>
            </a:r>
            <a:r>
              <a:rPr lang="en-US" sz="1400" err="1">
                <a:latin typeface="Times New Roman"/>
                <a:cs typeface="Times New Roman"/>
              </a:rPr>
              <a:t>Мен</a:t>
            </a:r>
            <a:r>
              <a:rPr lang="en-US" sz="1400" dirty="0">
                <a:latin typeface="Times New Roman"/>
                <a:cs typeface="Times New Roman"/>
              </a:rPr>
              <a:t>  </a:t>
            </a:r>
            <a:r>
              <a:rPr lang="en-US" sz="1400" err="1">
                <a:latin typeface="Times New Roman"/>
                <a:cs typeface="Times New Roman"/>
              </a:rPr>
              <a:t>ненің</a:t>
            </a:r>
            <a:r>
              <a:rPr lang="en-US" sz="1400" dirty="0">
                <a:latin typeface="Times New Roman"/>
                <a:cs typeface="Times New Roman"/>
              </a:rPr>
              <a:t> </a:t>
            </a:r>
            <a:r>
              <a:rPr lang="en-US" sz="1400" err="1">
                <a:latin typeface="Times New Roman"/>
                <a:cs typeface="Times New Roman"/>
              </a:rPr>
              <a:t>жақсы</a:t>
            </a:r>
            <a:r>
              <a:rPr lang="en-US" sz="1400" dirty="0">
                <a:latin typeface="Times New Roman"/>
                <a:cs typeface="Times New Roman"/>
              </a:rPr>
              <a:t>, </a:t>
            </a:r>
            <a:r>
              <a:rPr lang="en-US" sz="1400" err="1">
                <a:latin typeface="Times New Roman"/>
                <a:cs typeface="Times New Roman"/>
              </a:rPr>
              <a:t>ненің</a:t>
            </a:r>
            <a:r>
              <a:rPr lang="en-US" sz="1400" dirty="0">
                <a:latin typeface="Times New Roman"/>
                <a:cs typeface="Times New Roman"/>
              </a:rPr>
              <a:t> </a:t>
            </a:r>
            <a:r>
              <a:rPr lang="en-US" sz="1400" err="1">
                <a:latin typeface="Times New Roman"/>
                <a:cs typeface="Times New Roman"/>
              </a:rPr>
              <a:t>жаман</a:t>
            </a:r>
            <a:r>
              <a:rPr lang="en-US" sz="1400" dirty="0">
                <a:latin typeface="Times New Roman"/>
                <a:cs typeface="Times New Roman"/>
              </a:rPr>
              <a:t> </a:t>
            </a:r>
            <a:r>
              <a:rPr lang="en-US" sz="1400" err="1">
                <a:latin typeface="Times New Roman"/>
                <a:cs typeface="Times New Roman"/>
              </a:rPr>
              <a:t>екенін</a:t>
            </a:r>
            <a:r>
              <a:rPr lang="en-US" sz="1400" dirty="0">
                <a:latin typeface="Times New Roman"/>
                <a:cs typeface="Times New Roman"/>
              </a:rPr>
              <a:t> </a:t>
            </a:r>
            <a:r>
              <a:rPr lang="en-US" sz="1400" err="1">
                <a:latin typeface="Times New Roman"/>
                <a:cs typeface="Times New Roman"/>
              </a:rPr>
              <a:t>айыра</a:t>
            </a:r>
            <a:r>
              <a:rPr lang="en-US" sz="1400" dirty="0">
                <a:latin typeface="Times New Roman"/>
                <a:cs typeface="Times New Roman"/>
              </a:rPr>
              <a:t> </a:t>
            </a:r>
            <a:r>
              <a:rPr lang="en-US" sz="1400" err="1">
                <a:latin typeface="Times New Roman"/>
                <a:cs typeface="Times New Roman"/>
              </a:rPr>
              <a:t>аламын</a:t>
            </a:r>
            <a:r>
              <a:rPr lang="en-US" sz="1400" dirty="0">
                <a:latin typeface="Times New Roman"/>
                <a:cs typeface="Times New Roman"/>
              </a:rPr>
              <a:t>. </a:t>
            </a:r>
            <a:r>
              <a:rPr lang="en-US" sz="1400" err="1">
                <a:latin typeface="Times New Roman"/>
                <a:cs typeface="Times New Roman"/>
              </a:rPr>
              <a:t>Мен</a:t>
            </a:r>
            <a:r>
              <a:rPr lang="en-US" sz="1400" dirty="0">
                <a:latin typeface="Times New Roman"/>
                <a:cs typeface="Times New Roman"/>
              </a:rPr>
              <a:t> </a:t>
            </a:r>
            <a:r>
              <a:rPr lang="en-US" sz="1400" err="1">
                <a:latin typeface="Times New Roman"/>
                <a:cs typeface="Times New Roman"/>
              </a:rPr>
              <a:t>үшін</a:t>
            </a:r>
            <a:r>
              <a:rPr lang="en-US" sz="1400" dirty="0">
                <a:latin typeface="Times New Roman"/>
                <a:cs typeface="Times New Roman"/>
              </a:rPr>
              <a:t> </a:t>
            </a:r>
            <a:r>
              <a:rPr lang="en-US" sz="1400" err="1">
                <a:latin typeface="Times New Roman"/>
                <a:cs typeface="Times New Roman"/>
              </a:rPr>
              <a:t>барлық</a:t>
            </a:r>
            <a:r>
              <a:rPr lang="en-US" sz="1400" dirty="0">
                <a:latin typeface="Times New Roman"/>
                <a:cs typeface="Times New Roman"/>
              </a:rPr>
              <a:t> </a:t>
            </a:r>
            <a:r>
              <a:rPr lang="en-US" sz="1400" err="1">
                <a:latin typeface="Times New Roman"/>
                <a:cs typeface="Times New Roman"/>
              </a:rPr>
              <a:t>адамдар</a:t>
            </a:r>
            <a:r>
              <a:rPr lang="en-US" sz="1400" dirty="0">
                <a:latin typeface="Times New Roman"/>
                <a:cs typeface="Times New Roman"/>
              </a:rPr>
              <a:t> </a:t>
            </a:r>
            <a:r>
              <a:rPr lang="en-US" sz="1400" err="1">
                <a:latin typeface="Times New Roman"/>
                <a:cs typeface="Times New Roman"/>
              </a:rPr>
              <a:t>тең</a:t>
            </a:r>
            <a:r>
              <a:rPr lang="en-US" sz="1400" dirty="0">
                <a:latin typeface="Times New Roman"/>
                <a:cs typeface="Times New Roman"/>
              </a:rPr>
              <a:t>, </a:t>
            </a:r>
            <a:r>
              <a:rPr lang="en-US" sz="1400" err="1">
                <a:latin typeface="Times New Roman"/>
                <a:cs typeface="Times New Roman"/>
              </a:rPr>
              <a:t>барлығына</a:t>
            </a:r>
            <a:r>
              <a:rPr lang="en-US" sz="1400" dirty="0">
                <a:latin typeface="Times New Roman"/>
                <a:cs typeface="Times New Roman"/>
              </a:rPr>
              <a:t> </a:t>
            </a:r>
            <a:r>
              <a:rPr lang="en-US" sz="1400" err="1">
                <a:latin typeface="Times New Roman"/>
                <a:cs typeface="Times New Roman"/>
              </a:rPr>
              <a:t>дұрыс</a:t>
            </a:r>
            <a:r>
              <a:rPr lang="en-US" sz="1400" dirty="0">
                <a:latin typeface="Times New Roman"/>
                <a:cs typeface="Times New Roman"/>
              </a:rPr>
              <a:t> </a:t>
            </a:r>
            <a:r>
              <a:rPr lang="en-US" sz="1400" err="1">
                <a:latin typeface="Times New Roman"/>
                <a:cs typeface="Times New Roman"/>
              </a:rPr>
              <a:t>ниетпен</a:t>
            </a:r>
            <a:r>
              <a:rPr lang="en-US" sz="1400" dirty="0">
                <a:latin typeface="Times New Roman"/>
                <a:cs typeface="Times New Roman"/>
              </a:rPr>
              <a:t>, </a:t>
            </a:r>
            <a:r>
              <a:rPr lang="en-US" sz="1400" err="1">
                <a:latin typeface="Times New Roman"/>
                <a:cs typeface="Times New Roman"/>
              </a:rPr>
              <a:t>шын</a:t>
            </a:r>
            <a:r>
              <a:rPr lang="en-US" sz="1400" dirty="0">
                <a:latin typeface="Times New Roman"/>
                <a:cs typeface="Times New Roman"/>
              </a:rPr>
              <a:t> </a:t>
            </a:r>
            <a:r>
              <a:rPr lang="en-US" sz="1400" err="1">
                <a:latin typeface="Times New Roman"/>
                <a:cs typeface="Times New Roman"/>
              </a:rPr>
              <a:t>көңіліммен</a:t>
            </a:r>
            <a:r>
              <a:rPr lang="en-US" sz="1400" dirty="0">
                <a:latin typeface="Times New Roman"/>
                <a:cs typeface="Times New Roman"/>
              </a:rPr>
              <a:t>  </a:t>
            </a:r>
            <a:r>
              <a:rPr lang="en-US" sz="1400" err="1">
                <a:latin typeface="Times New Roman"/>
                <a:cs typeface="Times New Roman"/>
              </a:rPr>
              <a:t>қараймын</a:t>
            </a:r>
            <a:r>
              <a:rPr lang="en-US" sz="1400" dirty="0">
                <a:latin typeface="Times New Roman"/>
                <a:cs typeface="Times New Roman"/>
              </a:rPr>
              <a:t>. </a:t>
            </a:r>
            <a:r>
              <a:rPr lang="en-US" sz="1400" err="1">
                <a:latin typeface="Times New Roman"/>
                <a:cs typeface="Times New Roman"/>
              </a:rPr>
              <a:t>Мен</a:t>
            </a:r>
            <a:r>
              <a:rPr lang="en-US" sz="1400" dirty="0">
                <a:latin typeface="Times New Roman"/>
                <a:cs typeface="Times New Roman"/>
              </a:rPr>
              <a:t> </a:t>
            </a:r>
            <a:r>
              <a:rPr lang="en-US" sz="1400" err="1">
                <a:latin typeface="Times New Roman"/>
                <a:cs typeface="Times New Roman"/>
              </a:rPr>
              <a:t>әрқашанда</a:t>
            </a:r>
            <a:r>
              <a:rPr lang="en-US" sz="1400" dirty="0">
                <a:latin typeface="Times New Roman"/>
                <a:cs typeface="Times New Roman"/>
              </a:rPr>
              <a:t> </a:t>
            </a:r>
            <a:r>
              <a:rPr lang="en-US" sz="1400" err="1">
                <a:latin typeface="Times New Roman"/>
                <a:cs typeface="Times New Roman"/>
              </a:rPr>
              <a:t>әділдік</a:t>
            </a:r>
            <a:r>
              <a:rPr lang="en-US" sz="1400" dirty="0">
                <a:latin typeface="Times New Roman"/>
                <a:cs typeface="Times New Roman"/>
              </a:rPr>
              <a:t> </a:t>
            </a:r>
            <a:r>
              <a:rPr lang="en-US" sz="1400" err="1">
                <a:latin typeface="Times New Roman"/>
                <a:cs typeface="Times New Roman"/>
              </a:rPr>
              <a:t>жолымен</a:t>
            </a:r>
            <a:r>
              <a:rPr lang="en-US" sz="1400" dirty="0">
                <a:latin typeface="Times New Roman"/>
                <a:cs typeface="Times New Roman"/>
              </a:rPr>
              <a:t> </a:t>
            </a:r>
            <a:r>
              <a:rPr lang="en-US" sz="1400" err="1">
                <a:latin typeface="Times New Roman"/>
                <a:cs typeface="Times New Roman"/>
              </a:rPr>
              <a:t>жүремін</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err="1">
                <a:latin typeface="Times New Roman"/>
                <a:cs typeface="Times New Roman"/>
              </a:rPr>
              <a:t>Талқылау</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dirty="0">
                <a:latin typeface="Times New Roman"/>
                <a:cs typeface="Times New Roman"/>
              </a:rPr>
              <a:t>А)</a:t>
            </a:r>
            <a:r>
              <a:rPr lang="en-US" sz="1400" err="1">
                <a:latin typeface="Times New Roman"/>
                <a:cs typeface="Times New Roman"/>
              </a:rPr>
              <a:t>Үлкен</a:t>
            </a:r>
            <a:r>
              <a:rPr lang="en-US" sz="1400" dirty="0">
                <a:latin typeface="Times New Roman"/>
                <a:cs typeface="Times New Roman"/>
              </a:rPr>
              <a:t> </a:t>
            </a:r>
            <a:r>
              <a:rPr lang="en-US" sz="1400" err="1">
                <a:latin typeface="Times New Roman"/>
                <a:cs typeface="Times New Roman"/>
              </a:rPr>
              <a:t>бала</a:t>
            </a:r>
            <a:r>
              <a:rPr lang="en-US" sz="1400" dirty="0">
                <a:latin typeface="Times New Roman"/>
                <a:cs typeface="Times New Roman"/>
              </a:rPr>
              <a:t>  </a:t>
            </a:r>
            <a:r>
              <a:rPr lang="en-US" sz="1400" err="1">
                <a:latin typeface="Times New Roman"/>
                <a:cs typeface="Times New Roman"/>
              </a:rPr>
              <a:t>сенің</a:t>
            </a:r>
            <a:r>
              <a:rPr lang="en-US" sz="1400" dirty="0">
                <a:latin typeface="Times New Roman"/>
                <a:cs typeface="Times New Roman"/>
              </a:rPr>
              <a:t> </a:t>
            </a:r>
            <a:r>
              <a:rPr lang="en-US" sz="1400" err="1">
                <a:latin typeface="Times New Roman"/>
                <a:cs typeface="Times New Roman"/>
              </a:rPr>
              <a:t>досыңды</a:t>
            </a:r>
            <a:r>
              <a:rPr lang="en-US" sz="1400" dirty="0">
                <a:latin typeface="Times New Roman"/>
                <a:cs typeface="Times New Roman"/>
              </a:rPr>
              <a:t> </a:t>
            </a:r>
            <a:r>
              <a:rPr lang="en-US" sz="1400" err="1">
                <a:latin typeface="Times New Roman"/>
                <a:cs typeface="Times New Roman"/>
              </a:rPr>
              <a:t>ренжітті</a:t>
            </a:r>
            <a:r>
              <a:rPr lang="en-US" sz="1400" dirty="0">
                <a:latin typeface="Times New Roman"/>
                <a:cs typeface="Times New Roman"/>
              </a:rPr>
              <a:t>. </a:t>
            </a:r>
            <a:r>
              <a:rPr lang="en-US" sz="1400" err="1">
                <a:latin typeface="Times New Roman"/>
                <a:cs typeface="Times New Roman"/>
              </a:rPr>
              <a:t>Сен</a:t>
            </a:r>
            <a:r>
              <a:rPr lang="en-US" sz="1400" dirty="0">
                <a:latin typeface="Times New Roman"/>
                <a:cs typeface="Times New Roman"/>
              </a:rPr>
              <a:t> </a:t>
            </a:r>
            <a:r>
              <a:rPr lang="en-US" sz="1400" err="1">
                <a:latin typeface="Times New Roman"/>
                <a:cs typeface="Times New Roman"/>
              </a:rPr>
              <a:t>әділ</a:t>
            </a:r>
            <a:r>
              <a:rPr lang="en-US" sz="1400" dirty="0">
                <a:latin typeface="Times New Roman"/>
                <a:cs typeface="Times New Roman"/>
              </a:rPr>
              <a:t>  </a:t>
            </a:r>
            <a:r>
              <a:rPr lang="en-US" sz="1400" err="1">
                <a:latin typeface="Times New Roman"/>
                <a:cs typeface="Times New Roman"/>
              </a:rPr>
              <a:t>болсаң,не</a:t>
            </a:r>
            <a:r>
              <a:rPr lang="en-US" sz="1400" dirty="0">
                <a:latin typeface="Times New Roman"/>
                <a:cs typeface="Times New Roman"/>
              </a:rPr>
              <a:t> </a:t>
            </a:r>
            <a:r>
              <a:rPr lang="en-US" sz="1400" err="1">
                <a:latin typeface="Times New Roman"/>
                <a:cs typeface="Times New Roman"/>
              </a:rPr>
              <a:t>істер</a:t>
            </a:r>
            <a:r>
              <a:rPr lang="en-US" sz="1400" dirty="0">
                <a:latin typeface="Times New Roman"/>
                <a:cs typeface="Times New Roman"/>
              </a:rPr>
              <a:t> </a:t>
            </a:r>
            <a:r>
              <a:rPr lang="en-US" sz="1400" err="1">
                <a:latin typeface="Times New Roman"/>
                <a:cs typeface="Times New Roman"/>
              </a:rPr>
              <a:t>едің</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dirty="0">
                <a:latin typeface="Times New Roman"/>
                <a:cs typeface="Times New Roman"/>
              </a:rPr>
              <a:t>Ә)</a:t>
            </a:r>
            <a:r>
              <a:rPr lang="en-US" sz="1400" err="1">
                <a:latin typeface="Times New Roman"/>
                <a:cs typeface="Times New Roman"/>
              </a:rPr>
              <a:t>Сенің</a:t>
            </a:r>
            <a:r>
              <a:rPr lang="en-US" sz="1400" dirty="0">
                <a:latin typeface="Times New Roman"/>
                <a:cs typeface="Times New Roman"/>
              </a:rPr>
              <a:t> </a:t>
            </a:r>
            <a:r>
              <a:rPr lang="en-US" sz="1400" err="1">
                <a:latin typeface="Times New Roman"/>
                <a:cs typeface="Times New Roman"/>
              </a:rPr>
              <a:t>парталас</a:t>
            </a:r>
            <a:r>
              <a:rPr lang="en-US" sz="1400" dirty="0">
                <a:latin typeface="Times New Roman"/>
                <a:cs typeface="Times New Roman"/>
              </a:rPr>
              <a:t> </a:t>
            </a:r>
            <a:r>
              <a:rPr lang="en-US" sz="1400" err="1">
                <a:latin typeface="Times New Roman"/>
                <a:cs typeface="Times New Roman"/>
              </a:rPr>
              <a:t>көршің</a:t>
            </a:r>
            <a:r>
              <a:rPr lang="en-US" sz="1400" dirty="0">
                <a:latin typeface="Times New Roman"/>
                <a:cs typeface="Times New Roman"/>
              </a:rPr>
              <a:t> </a:t>
            </a:r>
            <a:r>
              <a:rPr lang="en-US" sz="1400" err="1">
                <a:latin typeface="Times New Roman"/>
                <a:cs typeface="Times New Roman"/>
              </a:rPr>
              <a:t>алдында</a:t>
            </a:r>
            <a:r>
              <a:rPr lang="en-US" sz="1400" dirty="0">
                <a:latin typeface="Times New Roman"/>
                <a:cs typeface="Times New Roman"/>
              </a:rPr>
              <a:t>  </a:t>
            </a:r>
            <a:r>
              <a:rPr lang="en-US" sz="1400" err="1">
                <a:latin typeface="Times New Roman"/>
                <a:cs typeface="Times New Roman"/>
              </a:rPr>
              <a:t>отыратын</a:t>
            </a:r>
            <a:r>
              <a:rPr lang="en-US" sz="1400" dirty="0">
                <a:latin typeface="Times New Roman"/>
                <a:cs typeface="Times New Roman"/>
              </a:rPr>
              <a:t>  </a:t>
            </a:r>
            <a:r>
              <a:rPr lang="en-US" sz="1400" err="1">
                <a:latin typeface="Times New Roman"/>
                <a:cs typeface="Times New Roman"/>
              </a:rPr>
              <a:t>қыз</a:t>
            </a:r>
            <a:r>
              <a:rPr lang="en-US" sz="1400" dirty="0">
                <a:latin typeface="Times New Roman"/>
                <a:cs typeface="Times New Roman"/>
              </a:rPr>
              <a:t> </a:t>
            </a:r>
            <a:r>
              <a:rPr lang="en-US" sz="1400" err="1">
                <a:latin typeface="Times New Roman"/>
                <a:cs typeface="Times New Roman"/>
              </a:rPr>
              <a:t>балаға</a:t>
            </a:r>
            <a:r>
              <a:rPr lang="en-US" sz="1400" dirty="0">
                <a:latin typeface="Times New Roman"/>
                <a:cs typeface="Times New Roman"/>
              </a:rPr>
              <a:t> </a:t>
            </a:r>
            <a:r>
              <a:rPr lang="en-US" sz="1400" err="1">
                <a:latin typeface="Times New Roman"/>
                <a:cs typeface="Times New Roman"/>
              </a:rPr>
              <a:t>тиісе</a:t>
            </a:r>
            <a:r>
              <a:rPr lang="en-US" sz="1400" dirty="0">
                <a:latin typeface="Times New Roman"/>
                <a:cs typeface="Times New Roman"/>
              </a:rPr>
              <a:t> </a:t>
            </a:r>
            <a:r>
              <a:rPr lang="en-US" sz="1400" err="1">
                <a:latin typeface="Times New Roman"/>
                <a:cs typeface="Times New Roman"/>
              </a:rPr>
              <a:t>берді</a:t>
            </a:r>
            <a:r>
              <a:rPr lang="en-US" sz="1400" dirty="0">
                <a:latin typeface="Times New Roman"/>
                <a:cs typeface="Times New Roman"/>
              </a:rPr>
              <a:t>. </a:t>
            </a:r>
            <a:r>
              <a:rPr lang="en-US" sz="1400" err="1">
                <a:latin typeface="Times New Roman"/>
                <a:cs typeface="Times New Roman"/>
              </a:rPr>
              <a:t>Қыз</a:t>
            </a:r>
            <a:r>
              <a:rPr lang="en-US" sz="1400" dirty="0">
                <a:latin typeface="Times New Roman"/>
                <a:cs typeface="Times New Roman"/>
              </a:rPr>
              <a:t> </a:t>
            </a:r>
            <a:r>
              <a:rPr lang="en-US" sz="1400" err="1">
                <a:latin typeface="Times New Roman"/>
                <a:cs typeface="Times New Roman"/>
              </a:rPr>
              <a:t>бала</a:t>
            </a:r>
            <a:r>
              <a:rPr lang="en-US" sz="1400" dirty="0">
                <a:latin typeface="Times New Roman"/>
                <a:cs typeface="Times New Roman"/>
              </a:rPr>
              <a:t> </a:t>
            </a:r>
            <a:r>
              <a:rPr lang="en-US" sz="1400" err="1">
                <a:latin typeface="Times New Roman"/>
                <a:cs typeface="Times New Roman"/>
              </a:rPr>
              <a:t>артына</a:t>
            </a:r>
            <a:r>
              <a:rPr lang="en-US" sz="1400" dirty="0">
                <a:latin typeface="Times New Roman"/>
                <a:cs typeface="Times New Roman"/>
              </a:rPr>
              <a:t>  </a:t>
            </a:r>
            <a:r>
              <a:rPr lang="en-US" sz="1400" err="1">
                <a:latin typeface="Times New Roman"/>
                <a:cs typeface="Times New Roman"/>
              </a:rPr>
              <a:t>қарап</a:t>
            </a:r>
            <a:r>
              <a:rPr lang="en-US" sz="1400" dirty="0">
                <a:latin typeface="Times New Roman"/>
                <a:cs typeface="Times New Roman"/>
              </a:rPr>
              <a:t>, </a:t>
            </a:r>
            <a:r>
              <a:rPr lang="en-US" sz="1400" err="1">
                <a:latin typeface="Times New Roman"/>
                <a:cs typeface="Times New Roman"/>
              </a:rPr>
              <a:t>сенің</a:t>
            </a:r>
            <a:r>
              <a:rPr lang="en-US" sz="1400" dirty="0">
                <a:latin typeface="Times New Roman"/>
                <a:cs typeface="Times New Roman"/>
              </a:rPr>
              <a:t> </a:t>
            </a:r>
            <a:r>
              <a:rPr lang="en-US" sz="1400" err="1">
                <a:latin typeface="Times New Roman"/>
                <a:cs typeface="Times New Roman"/>
              </a:rPr>
              <a:t>көршіңе</a:t>
            </a:r>
            <a:r>
              <a:rPr lang="en-US" sz="1400" dirty="0">
                <a:latin typeface="Times New Roman"/>
                <a:cs typeface="Times New Roman"/>
              </a:rPr>
              <a:t> </a:t>
            </a:r>
            <a:r>
              <a:rPr lang="en-US" sz="1400" err="1">
                <a:latin typeface="Times New Roman"/>
                <a:cs typeface="Times New Roman"/>
              </a:rPr>
              <a:t>тыныш</a:t>
            </a:r>
            <a:r>
              <a:rPr lang="en-US" sz="1400" dirty="0">
                <a:latin typeface="Times New Roman"/>
                <a:cs typeface="Times New Roman"/>
              </a:rPr>
              <a:t>  </a:t>
            </a:r>
            <a:r>
              <a:rPr lang="en-US" sz="1400" err="1">
                <a:latin typeface="Times New Roman"/>
                <a:cs typeface="Times New Roman"/>
              </a:rPr>
              <a:t>отыр</a:t>
            </a:r>
            <a:r>
              <a:rPr lang="en-US" sz="1400" dirty="0">
                <a:latin typeface="Times New Roman"/>
                <a:cs typeface="Times New Roman"/>
              </a:rPr>
              <a:t> </a:t>
            </a:r>
            <a:r>
              <a:rPr lang="en-US" sz="1400" err="1">
                <a:latin typeface="Times New Roman"/>
                <a:cs typeface="Times New Roman"/>
              </a:rPr>
              <a:t>дегені</a:t>
            </a:r>
            <a:r>
              <a:rPr lang="en-US" sz="1400" dirty="0">
                <a:latin typeface="Times New Roman"/>
                <a:cs typeface="Times New Roman"/>
              </a:rPr>
              <a:t>  </a:t>
            </a:r>
            <a:r>
              <a:rPr lang="en-US" sz="1400" err="1">
                <a:latin typeface="Times New Roman"/>
                <a:cs typeface="Times New Roman"/>
              </a:rPr>
              <a:t>үшін</a:t>
            </a:r>
            <a:r>
              <a:rPr lang="en-US" sz="1400" dirty="0">
                <a:latin typeface="Times New Roman"/>
                <a:cs typeface="Times New Roman"/>
              </a:rPr>
              <a:t>  </a:t>
            </a:r>
            <a:r>
              <a:rPr lang="en-US" sz="1400" err="1">
                <a:latin typeface="Times New Roman"/>
                <a:cs typeface="Times New Roman"/>
              </a:rPr>
              <a:t>мұғалімнен</a:t>
            </a:r>
            <a:r>
              <a:rPr lang="en-US" sz="1400" dirty="0">
                <a:latin typeface="Times New Roman"/>
                <a:cs typeface="Times New Roman"/>
              </a:rPr>
              <a:t>  </a:t>
            </a:r>
            <a:r>
              <a:rPr lang="en-US" sz="1400" err="1">
                <a:latin typeface="Times New Roman"/>
                <a:cs typeface="Times New Roman"/>
              </a:rPr>
              <a:t>ұрыс</a:t>
            </a:r>
            <a:r>
              <a:rPr lang="en-US" sz="1400" dirty="0">
                <a:latin typeface="Times New Roman"/>
                <a:cs typeface="Times New Roman"/>
              </a:rPr>
              <a:t>  </a:t>
            </a:r>
            <a:r>
              <a:rPr lang="en-US" sz="1400" err="1">
                <a:latin typeface="Times New Roman"/>
                <a:cs typeface="Times New Roman"/>
              </a:rPr>
              <a:t>естітті</a:t>
            </a:r>
            <a:r>
              <a:rPr lang="en-US" sz="1400" dirty="0">
                <a:latin typeface="Times New Roman"/>
                <a:cs typeface="Times New Roman"/>
              </a:rPr>
              <a:t>. </a:t>
            </a:r>
            <a:r>
              <a:rPr lang="en-US" sz="1400" err="1">
                <a:latin typeface="Times New Roman"/>
                <a:cs typeface="Times New Roman"/>
              </a:rPr>
              <a:t>Ал</a:t>
            </a:r>
            <a:r>
              <a:rPr lang="en-US" sz="1400" dirty="0">
                <a:latin typeface="Times New Roman"/>
                <a:cs typeface="Times New Roman"/>
              </a:rPr>
              <a:t>  </a:t>
            </a:r>
            <a:r>
              <a:rPr lang="en-US" sz="1400" err="1">
                <a:latin typeface="Times New Roman"/>
                <a:cs typeface="Times New Roman"/>
              </a:rPr>
              <a:t>сен</a:t>
            </a:r>
            <a:r>
              <a:rPr lang="en-US" sz="1400" dirty="0">
                <a:latin typeface="Times New Roman"/>
                <a:cs typeface="Times New Roman"/>
              </a:rPr>
              <a:t>  </a:t>
            </a:r>
            <a:r>
              <a:rPr lang="en-US" sz="1400" err="1">
                <a:latin typeface="Times New Roman"/>
                <a:cs typeface="Times New Roman"/>
              </a:rPr>
              <a:t>қыз</a:t>
            </a:r>
            <a:r>
              <a:rPr lang="en-US" sz="1400" dirty="0">
                <a:latin typeface="Times New Roman"/>
                <a:cs typeface="Times New Roman"/>
              </a:rPr>
              <a:t>  </a:t>
            </a:r>
            <a:r>
              <a:rPr lang="en-US" sz="1400" err="1">
                <a:latin typeface="Times New Roman"/>
                <a:cs typeface="Times New Roman"/>
              </a:rPr>
              <a:t>баланың</a:t>
            </a:r>
            <a:r>
              <a:rPr lang="en-US" sz="1400" dirty="0">
                <a:latin typeface="Times New Roman"/>
                <a:cs typeface="Times New Roman"/>
              </a:rPr>
              <a:t> </a:t>
            </a:r>
            <a:r>
              <a:rPr lang="en-US" sz="1400" err="1">
                <a:latin typeface="Times New Roman"/>
                <a:cs typeface="Times New Roman"/>
              </a:rPr>
              <a:t>ешқандай</a:t>
            </a:r>
            <a:r>
              <a:rPr lang="en-US" sz="1400" dirty="0">
                <a:latin typeface="Times New Roman"/>
                <a:cs typeface="Times New Roman"/>
              </a:rPr>
              <a:t>  </a:t>
            </a:r>
            <a:r>
              <a:rPr lang="en-US" sz="1400" err="1">
                <a:latin typeface="Times New Roman"/>
                <a:cs typeface="Times New Roman"/>
              </a:rPr>
              <a:t>жазығы</a:t>
            </a:r>
            <a:r>
              <a:rPr lang="en-US" sz="1400" dirty="0">
                <a:latin typeface="Times New Roman"/>
                <a:cs typeface="Times New Roman"/>
              </a:rPr>
              <a:t>  </a:t>
            </a:r>
            <a:r>
              <a:rPr lang="en-US" sz="1400" err="1">
                <a:latin typeface="Times New Roman"/>
                <a:cs typeface="Times New Roman"/>
              </a:rPr>
              <a:t>жоқ</a:t>
            </a:r>
            <a:r>
              <a:rPr lang="en-US" sz="1400" dirty="0">
                <a:latin typeface="Times New Roman"/>
                <a:cs typeface="Times New Roman"/>
              </a:rPr>
              <a:t>  </a:t>
            </a:r>
            <a:r>
              <a:rPr lang="en-US" sz="1400" err="1">
                <a:latin typeface="Times New Roman"/>
                <a:cs typeface="Times New Roman"/>
              </a:rPr>
              <a:t>екенін</a:t>
            </a:r>
            <a:r>
              <a:rPr lang="en-US" sz="1400" dirty="0">
                <a:latin typeface="Times New Roman"/>
                <a:cs typeface="Times New Roman"/>
              </a:rPr>
              <a:t> </a:t>
            </a:r>
            <a:r>
              <a:rPr lang="en-US" sz="1400" err="1">
                <a:latin typeface="Times New Roman"/>
                <a:cs typeface="Times New Roman"/>
              </a:rPr>
              <a:t>көріп</a:t>
            </a:r>
            <a:r>
              <a:rPr lang="en-US" sz="1400" dirty="0">
                <a:latin typeface="Times New Roman"/>
                <a:cs typeface="Times New Roman"/>
              </a:rPr>
              <a:t>  </a:t>
            </a:r>
            <a:r>
              <a:rPr lang="en-US" sz="1400" err="1">
                <a:latin typeface="Times New Roman"/>
                <a:cs typeface="Times New Roman"/>
              </a:rPr>
              <a:t>отырсың</a:t>
            </a:r>
            <a:r>
              <a:rPr lang="en-US" sz="1400" dirty="0">
                <a:latin typeface="Times New Roman"/>
                <a:cs typeface="Times New Roman"/>
              </a:rPr>
              <a:t>. </a:t>
            </a:r>
            <a:r>
              <a:rPr lang="en-US" sz="1400" err="1">
                <a:latin typeface="Times New Roman"/>
                <a:cs typeface="Times New Roman"/>
              </a:rPr>
              <a:t>Егер</a:t>
            </a:r>
            <a:r>
              <a:rPr lang="en-US" sz="1400" dirty="0">
                <a:latin typeface="Times New Roman"/>
                <a:cs typeface="Times New Roman"/>
              </a:rPr>
              <a:t> </a:t>
            </a:r>
            <a:r>
              <a:rPr lang="en-US" sz="1400" err="1">
                <a:latin typeface="Times New Roman"/>
                <a:cs typeface="Times New Roman"/>
              </a:rPr>
              <a:t>сен</a:t>
            </a:r>
            <a:r>
              <a:rPr lang="en-US" sz="1400" dirty="0">
                <a:latin typeface="Times New Roman"/>
                <a:cs typeface="Times New Roman"/>
              </a:rPr>
              <a:t> </a:t>
            </a:r>
            <a:r>
              <a:rPr lang="en-US" sz="1400" err="1">
                <a:latin typeface="Times New Roman"/>
                <a:cs typeface="Times New Roman"/>
              </a:rPr>
              <a:t>әділ</a:t>
            </a:r>
            <a:r>
              <a:rPr lang="en-US" sz="1400" dirty="0">
                <a:latin typeface="Times New Roman"/>
                <a:cs typeface="Times New Roman"/>
              </a:rPr>
              <a:t>  </a:t>
            </a:r>
            <a:r>
              <a:rPr lang="en-US" sz="1400" err="1">
                <a:latin typeface="Times New Roman"/>
                <a:cs typeface="Times New Roman"/>
              </a:rPr>
              <a:t>болсаң</a:t>
            </a:r>
            <a:r>
              <a:rPr lang="en-US" sz="1400" dirty="0">
                <a:latin typeface="Times New Roman"/>
                <a:cs typeface="Times New Roman"/>
              </a:rPr>
              <a:t>, </a:t>
            </a:r>
            <a:r>
              <a:rPr lang="en-US" sz="1400" err="1">
                <a:latin typeface="Times New Roman"/>
                <a:cs typeface="Times New Roman"/>
              </a:rPr>
              <a:t>не</a:t>
            </a:r>
            <a:r>
              <a:rPr lang="en-US" sz="1400" dirty="0">
                <a:latin typeface="Times New Roman"/>
                <a:cs typeface="Times New Roman"/>
              </a:rPr>
              <a:t> </a:t>
            </a:r>
            <a:r>
              <a:rPr lang="en-US" sz="1400" err="1">
                <a:latin typeface="Times New Roman"/>
                <a:cs typeface="Times New Roman"/>
              </a:rPr>
              <a:t>істер</a:t>
            </a:r>
            <a:r>
              <a:rPr lang="en-US" sz="1400" dirty="0">
                <a:latin typeface="Times New Roman"/>
                <a:cs typeface="Times New Roman"/>
              </a:rPr>
              <a:t>  </a:t>
            </a:r>
            <a:r>
              <a:rPr lang="en-US" sz="1400" err="1">
                <a:latin typeface="Times New Roman"/>
                <a:cs typeface="Times New Roman"/>
              </a:rPr>
              <a:t>едің</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r>
              <a:rPr lang="en-US" sz="1400" dirty="0">
                <a:latin typeface="Times New Roman"/>
                <a:cs typeface="Times New Roman"/>
              </a:rPr>
              <a:t>Б)</a:t>
            </a:r>
            <a:r>
              <a:rPr lang="en-US" sz="1400" err="1">
                <a:latin typeface="Times New Roman"/>
                <a:cs typeface="Times New Roman"/>
              </a:rPr>
              <a:t>Үйіңе</a:t>
            </a:r>
            <a:r>
              <a:rPr lang="en-US" sz="1400" dirty="0">
                <a:latin typeface="Times New Roman"/>
                <a:cs typeface="Times New Roman"/>
              </a:rPr>
              <a:t> </a:t>
            </a:r>
            <a:r>
              <a:rPr lang="en-US" sz="1400" err="1">
                <a:latin typeface="Times New Roman"/>
                <a:cs typeface="Times New Roman"/>
              </a:rPr>
              <a:t>қонаққа</a:t>
            </a:r>
            <a:r>
              <a:rPr lang="en-US" sz="1400" dirty="0">
                <a:latin typeface="Times New Roman"/>
                <a:cs typeface="Times New Roman"/>
              </a:rPr>
              <a:t>  </a:t>
            </a:r>
            <a:r>
              <a:rPr lang="en-US" sz="1400" err="1">
                <a:latin typeface="Times New Roman"/>
                <a:cs typeface="Times New Roman"/>
              </a:rPr>
              <a:t>достарың</a:t>
            </a:r>
            <a:r>
              <a:rPr lang="en-US" sz="1400" dirty="0">
                <a:latin typeface="Times New Roman"/>
                <a:cs typeface="Times New Roman"/>
              </a:rPr>
              <a:t> </a:t>
            </a:r>
            <a:r>
              <a:rPr lang="en-US" sz="1400" err="1">
                <a:latin typeface="Times New Roman"/>
                <a:cs typeface="Times New Roman"/>
              </a:rPr>
              <a:t>келді</a:t>
            </a:r>
            <a:r>
              <a:rPr lang="en-US" sz="1400" dirty="0">
                <a:latin typeface="Times New Roman"/>
                <a:cs typeface="Times New Roman"/>
              </a:rPr>
              <a:t>. </a:t>
            </a:r>
            <a:r>
              <a:rPr lang="en-US" sz="1400" err="1">
                <a:latin typeface="Times New Roman"/>
                <a:cs typeface="Times New Roman"/>
              </a:rPr>
              <a:t>Сен</a:t>
            </a:r>
            <a:r>
              <a:rPr lang="en-US" sz="1400" dirty="0">
                <a:latin typeface="Times New Roman"/>
                <a:cs typeface="Times New Roman"/>
              </a:rPr>
              <a:t>  </a:t>
            </a:r>
            <a:r>
              <a:rPr lang="en-US" sz="1400" err="1">
                <a:latin typeface="Times New Roman"/>
                <a:cs typeface="Times New Roman"/>
              </a:rPr>
              <a:t>әділ</a:t>
            </a:r>
            <a:r>
              <a:rPr lang="en-US" sz="1400" dirty="0">
                <a:latin typeface="Times New Roman"/>
                <a:cs typeface="Times New Roman"/>
              </a:rPr>
              <a:t>  </a:t>
            </a:r>
            <a:r>
              <a:rPr lang="en-US" sz="1400" err="1">
                <a:latin typeface="Times New Roman"/>
                <a:cs typeface="Times New Roman"/>
              </a:rPr>
              <a:t>болсаң</a:t>
            </a:r>
            <a:r>
              <a:rPr lang="en-US" sz="1400" dirty="0">
                <a:latin typeface="Times New Roman"/>
                <a:cs typeface="Times New Roman"/>
              </a:rPr>
              <a:t>, </a:t>
            </a:r>
            <a:r>
              <a:rPr lang="en-US" sz="1400" err="1">
                <a:latin typeface="Times New Roman"/>
                <a:cs typeface="Times New Roman"/>
              </a:rPr>
              <a:t>олармен</a:t>
            </a:r>
            <a:r>
              <a:rPr lang="en-US" sz="1400" dirty="0">
                <a:latin typeface="Times New Roman"/>
                <a:cs typeface="Times New Roman"/>
              </a:rPr>
              <a:t>  </a:t>
            </a:r>
            <a:r>
              <a:rPr lang="en-US" sz="1400" err="1">
                <a:latin typeface="Times New Roman"/>
                <a:cs typeface="Times New Roman"/>
              </a:rPr>
              <a:t>тортты</a:t>
            </a:r>
            <a:r>
              <a:rPr lang="en-US" sz="1400" dirty="0">
                <a:latin typeface="Times New Roman"/>
                <a:cs typeface="Times New Roman"/>
              </a:rPr>
              <a:t>  </a:t>
            </a:r>
            <a:r>
              <a:rPr lang="en-US" sz="1400" err="1">
                <a:latin typeface="Times New Roman"/>
                <a:cs typeface="Times New Roman"/>
              </a:rPr>
              <a:t>қалай</a:t>
            </a:r>
            <a:r>
              <a:rPr lang="en-US" sz="1400" dirty="0">
                <a:latin typeface="Times New Roman"/>
                <a:cs typeface="Times New Roman"/>
              </a:rPr>
              <a:t> </a:t>
            </a:r>
            <a:r>
              <a:rPr lang="en-US" sz="1400" err="1">
                <a:latin typeface="Times New Roman"/>
                <a:cs typeface="Times New Roman"/>
              </a:rPr>
              <a:t>бөлісесің</a:t>
            </a:r>
            <a:r>
              <a:rPr lang="en-US" sz="1400" dirty="0">
                <a:latin typeface="Times New Roman"/>
                <a:cs typeface="Times New Roman"/>
              </a:rPr>
              <a:t>?</a:t>
            </a:r>
          </a:p>
          <a:p>
            <a:pPr indent="-228600">
              <a:lnSpc>
                <a:spcPct val="90000"/>
              </a:lnSpc>
              <a:spcAft>
                <a:spcPts val="600"/>
              </a:spcAft>
              <a:buFont typeface="Arial" panose="020B0604020202020204" pitchFamily="34" charset="0"/>
              <a:buChar char="•"/>
            </a:pPr>
            <a:endParaRPr lang="en-US" sz="900"/>
          </a:p>
        </p:txBody>
      </p:sp>
      <p:sp>
        <p:nvSpPr>
          <p:cNvPr id="73" name="Graphic 10">
            <a:extLst>
              <a:ext uri="{FF2B5EF4-FFF2-40B4-BE49-F238E27FC236}">
                <a16:creationId xmlns=""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74" name="Graphic 12">
            <a:extLst>
              <a:ext uri="{FF2B5EF4-FFF2-40B4-BE49-F238E27FC236}">
                <a16:creationId xmlns=""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1560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4464F5B-B78C-234B-B12F-AC3607D6C3F0}"/>
              </a:ext>
            </a:extLst>
          </p:cNvPr>
          <p:cNvSpPr>
            <a:spLocks noGrp="1"/>
          </p:cNvSpPr>
          <p:nvPr>
            <p:ph idx="1"/>
          </p:nvPr>
        </p:nvSpPr>
        <p:spPr>
          <a:xfrm>
            <a:off x="838200" y="388711"/>
            <a:ext cx="10602685" cy="5483452"/>
          </a:xfrm>
        </p:spPr>
        <p:txBody>
          <a:bodyPr vert="horz" lIns="91440" tIns="45720" rIns="91440" bIns="45720" rtlCol="0" anchor="t">
            <a:noAutofit/>
          </a:bodyPr>
          <a:lstStyle/>
          <a:p>
            <a:pPr algn="just">
              <a:buNone/>
            </a:pPr>
            <a:r>
              <a:rPr lang="ru-RU" sz="1600" b="1" dirty="0">
                <a:latin typeface="Times New Roman"/>
                <a:cs typeface="Times New Roman"/>
              </a:rPr>
              <a:t>«</a:t>
            </a:r>
            <a:r>
              <a:rPr lang="ru-RU" sz="1600" b="1" err="1">
                <a:latin typeface="Times New Roman"/>
                <a:cs typeface="Times New Roman"/>
              </a:rPr>
              <a:t>Сиқырлы</a:t>
            </a:r>
            <a:r>
              <a:rPr lang="ru-RU" sz="1600" b="1" dirty="0">
                <a:latin typeface="Times New Roman"/>
                <a:cs typeface="Times New Roman"/>
              </a:rPr>
              <a:t> </a:t>
            </a:r>
            <a:r>
              <a:rPr lang="ru-RU" sz="1600" b="1" err="1">
                <a:latin typeface="Times New Roman"/>
                <a:cs typeface="Times New Roman"/>
              </a:rPr>
              <a:t>сөздер</a:t>
            </a:r>
            <a:r>
              <a:rPr lang="ru-RU" sz="1600" b="1" dirty="0">
                <a:latin typeface="Times New Roman"/>
                <a:cs typeface="Times New Roman"/>
              </a:rPr>
              <a:t>» </a:t>
            </a:r>
            <a:r>
              <a:rPr lang="ru-RU" sz="1600" b="1" err="1">
                <a:latin typeface="Times New Roman"/>
                <a:cs typeface="Times New Roman"/>
              </a:rPr>
              <a:t>жаттығуы</a:t>
            </a:r>
            <a:endParaRPr lang="ru-RU" sz="1600" dirty="0">
              <a:latin typeface="Times New Roman"/>
              <a:cs typeface="Times New Roman"/>
            </a:endParaRPr>
          </a:p>
          <a:p>
            <a:pPr algn="just">
              <a:buNone/>
            </a:pPr>
            <a:r>
              <a:rPr lang="ru-RU" sz="1600" dirty="0">
                <a:latin typeface="Times New Roman"/>
                <a:cs typeface="Times New Roman"/>
              </a:rPr>
              <a:t> </a:t>
            </a:r>
            <a:r>
              <a:rPr lang="ru-RU" sz="1600" err="1">
                <a:latin typeface="Times New Roman"/>
                <a:cs typeface="Times New Roman"/>
              </a:rPr>
              <a:t>Жүргізуші</a:t>
            </a:r>
            <a:r>
              <a:rPr lang="ru-RU" sz="1600" dirty="0">
                <a:latin typeface="Times New Roman"/>
                <a:cs typeface="Times New Roman"/>
              </a:rPr>
              <a:t>  </a:t>
            </a:r>
            <a:r>
              <a:rPr lang="ru-RU" sz="1600" err="1">
                <a:latin typeface="Times New Roman"/>
                <a:cs typeface="Times New Roman"/>
              </a:rPr>
              <a:t>кез</a:t>
            </a:r>
            <a:r>
              <a:rPr lang="ru-RU" sz="1600" dirty="0">
                <a:latin typeface="Times New Roman"/>
                <a:cs typeface="Times New Roman"/>
              </a:rPr>
              <a:t> </a:t>
            </a:r>
            <a:r>
              <a:rPr lang="ru-RU" sz="1600" err="1">
                <a:latin typeface="Times New Roman"/>
                <a:cs typeface="Times New Roman"/>
              </a:rPr>
              <a:t>келген</a:t>
            </a:r>
            <a:r>
              <a:rPr lang="ru-RU" sz="1600" dirty="0">
                <a:latin typeface="Times New Roman"/>
                <a:cs typeface="Times New Roman"/>
              </a:rPr>
              <a:t> </a:t>
            </a:r>
            <a:r>
              <a:rPr lang="ru-RU" sz="1600" err="1">
                <a:latin typeface="Times New Roman"/>
                <a:cs typeface="Times New Roman"/>
              </a:rPr>
              <a:t>өтініш</a:t>
            </a:r>
            <a:r>
              <a:rPr lang="ru-RU" sz="1600" dirty="0">
                <a:latin typeface="Times New Roman"/>
                <a:cs typeface="Times New Roman"/>
              </a:rPr>
              <a:t> </a:t>
            </a:r>
            <a:r>
              <a:rPr lang="ru-RU" sz="1600" err="1">
                <a:latin typeface="Times New Roman"/>
                <a:cs typeface="Times New Roman"/>
              </a:rPr>
              <a:t>айтады</a:t>
            </a:r>
            <a:r>
              <a:rPr lang="ru-RU" sz="1600" dirty="0">
                <a:latin typeface="Times New Roman"/>
                <a:cs typeface="Times New Roman"/>
              </a:rPr>
              <a:t>, ал  </a:t>
            </a:r>
            <a:r>
              <a:rPr lang="ru-RU" sz="1600" err="1">
                <a:latin typeface="Times New Roman"/>
                <a:cs typeface="Times New Roman"/>
              </a:rPr>
              <a:t>ойынға</a:t>
            </a:r>
            <a:r>
              <a:rPr lang="ru-RU" sz="1600" dirty="0">
                <a:latin typeface="Times New Roman"/>
                <a:cs typeface="Times New Roman"/>
              </a:rPr>
              <a:t>  </a:t>
            </a:r>
            <a:r>
              <a:rPr lang="ru-RU" sz="1600" err="1">
                <a:latin typeface="Times New Roman"/>
                <a:cs typeface="Times New Roman"/>
              </a:rPr>
              <a:t>қатысушы</a:t>
            </a:r>
            <a:r>
              <a:rPr lang="ru-RU" sz="1600" dirty="0">
                <a:latin typeface="Times New Roman"/>
                <a:cs typeface="Times New Roman"/>
              </a:rPr>
              <a:t>  оны </a:t>
            </a:r>
            <a:r>
              <a:rPr lang="ru-RU" sz="1600" err="1">
                <a:latin typeface="Times New Roman"/>
                <a:cs typeface="Times New Roman"/>
              </a:rPr>
              <a:t>әдепті</a:t>
            </a:r>
            <a:r>
              <a:rPr lang="ru-RU" sz="1600" dirty="0">
                <a:latin typeface="Times New Roman"/>
                <a:cs typeface="Times New Roman"/>
              </a:rPr>
              <a:t>  </a:t>
            </a:r>
            <a:r>
              <a:rPr lang="ru-RU" sz="1600" err="1">
                <a:latin typeface="Times New Roman"/>
                <a:cs typeface="Times New Roman"/>
              </a:rPr>
              <a:t>түрде</a:t>
            </a:r>
            <a:r>
              <a:rPr lang="ru-RU" sz="1600" dirty="0">
                <a:latin typeface="Times New Roman"/>
                <a:cs typeface="Times New Roman"/>
              </a:rPr>
              <a:t>  </a:t>
            </a:r>
            <a:r>
              <a:rPr lang="ru-RU" sz="1600" err="1">
                <a:latin typeface="Times New Roman"/>
                <a:cs typeface="Times New Roman"/>
              </a:rPr>
              <a:t>айтуы</a:t>
            </a:r>
            <a:r>
              <a:rPr lang="ru-RU" sz="1600" dirty="0">
                <a:latin typeface="Times New Roman"/>
                <a:cs typeface="Times New Roman"/>
              </a:rPr>
              <a:t> керек. </a:t>
            </a:r>
            <a:r>
              <a:rPr lang="ru-RU" sz="1600" err="1">
                <a:latin typeface="Times New Roman"/>
                <a:cs typeface="Times New Roman"/>
              </a:rPr>
              <a:t>Мысалы</a:t>
            </a:r>
            <a:r>
              <a:rPr lang="ru-RU" sz="1600" dirty="0">
                <a:latin typeface="Times New Roman"/>
                <a:cs typeface="Times New Roman"/>
              </a:rPr>
              <a:t>, «</a:t>
            </a:r>
            <a:r>
              <a:rPr lang="ru-RU" sz="1600" err="1">
                <a:latin typeface="Times New Roman"/>
                <a:cs typeface="Times New Roman"/>
              </a:rPr>
              <a:t>Айнұр</a:t>
            </a:r>
            <a:r>
              <a:rPr lang="ru-RU" sz="1600" dirty="0">
                <a:latin typeface="Times New Roman"/>
                <a:cs typeface="Times New Roman"/>
              </a:rPr>
              <a:t>, </a:t>
            </a:r>
            <a:r>
              <a:rPr lang="ru-RU" sz="1600" err="1">
                <a:latin typeface="Times New Roman"/>
                <a:cs typeface="Times New Roman"/>
              </a:rPr>
              <a:t>дәптерді</a:t>
            </a:r>
            <a:r>
              <a:rPr lang="ru-RU" sz="1600" dirty="0">
                <a:latin typeface="Times New Roman"/>
                <a:cs typeface="Times New Roman"/>
              </a:rPr>
              <a:t> </a:t>
            </a:r>
            <a:r>
              <a:rPr lang="ru-RU" sz="1600" err="1">
                <a:latin typeface="Times New Roman"/>
                <a:cs typeface="Times New Roman"/>
              </a:rPr>
              <a:t>берші</a:t>
            </a:r>
            <a:r>
              <a:rPr lang="ru-RU" sz="1600" dirty="0">
                <a:latin typeface="Times New Roman"/>
                <a:cs typeface="Times New Roman"/>
              </a:rPr>
              <a:t>!»</a:t>
            </a:r>
          </a:p>
          <a:p>
            <a:pPr algn="just">
              <a:buNone/>
            </a:pPr>
            <a:r>
              <a:rPr lang="ru-RU" sz="1600" err="1">
                <a:latin typeface="Times New Roman"/>
                <a:cs typeface="Times New Roman"/>
              </a:rPr>
              <a:t>Күй</a:t>
            </a:r>
            <a:r>
              <a:rPr lang="ru-RU" sz="1600" dirty="0">
                <a:latin typeface="Times New Roman"/>
                <a:cs typeface="Times New Roman"/>
              </a:rPr>
              <a:t> </a:t>
            </a:r>
            <a:r>
              <a:rPr lang="ru-RU" sz="1600" err="1">
                <a:latin typeface="Times New Roman"/>
                <a:cs typeface="Times New Roman"/>
              </a:rPr>
              <a:t>сазында</a:t>
            </a:r>
            <a:r>
              <a:rPr lang="ru-RU" sz="1600" dirty="0">
                <a:latin typeface="Times New Roman"/>
                <a:cs typeface="Times New Roman"/>
              </a:rPr>
              <a:t> </a:t>
            </a:r>
            <a:r>
              <a:rPr lang="ru-RU" sz="1600" err="1">
                <a:latin typeface="Times New Roman"/>
                <a:cs typeface="Times New Roman"/>
              </a:rPr>
              <a:t>жүргізуші</a:t>
            </a:r>
            <a:r>
              <a:rPr lang="ru-RU" sz="1600" dirty="0">
                <a:latin typeface="Times New Roman"/>
                <a:cs typeface="Times New Roman"/>
              </a:rPr>
              <a:t> </a:t>
            </a:r>
            <a:r>
              <a:rPr lang="ru-RU" sz="1600" err="1">
                <a:latin typeface="Times New Roman"/>
                <a:cs typeface="Times New Roman"/>
              </a:rPr>
              <a:t>балалардан</a:t>
            </a:r>
            <a:r>
              <a:rPr lang="ru-RU" sz="1600" dirty="0">
                <a:latin typeface="Times New Roman"/>
                <a:cs typeface="Times New Roman"/>
              </a:rPr>
              <a:t> </a:t>
            </a:r>
            <a:r>
              <a:rPr lang="ru-RU" sz="1600" err="1">
                <a:latin typeface="Times New Roman"/>
                <a:cs typeface="Times New Roman"/>
              </a:rPr>
              <a:t>көздерін</a:t>
            </a:r>
            <a:r>
              <a:rPr lang="ru-RU" sz="1600" dirty="0">
                <a:latin typeface="Times New Roman"/>
                <a:cs typeface="Times New Roman"/>
              </a:rPr>
              <a:t>  </a:t>
            </a:r>
            <a:r>
              <a:rPr lang="ru-RU" sz="1600" err="1">
                <a:latin typeface="Times New Roman"/>
                <a:cs typeface="Times New Roman"/>
              </a:rPr>
              <a:t>жұмып</a:t>
            </a:r>
            <a:r>
              <a:rPr lang="ru-RU" sz="1600" dirty="0">
                <a:latin typeface="Times New Roman"/>
                <a:cs typeface="Times New Roman"/>
              </a:rPr>
              <a:t>, </a:t>
            </a:r>
            <a:r>
              <a:rPr lang="ru-RU" sz="1600" err="1">
                <a:latin typeface="Times New Roman"/>
                <a:cs typeface="Times New Roman"/>
              </a:rPr>
              <a:t>келесі</a:t>
            </a:r>
            <a:r>
              <a:rPr lang="ru-RU" sz="1600" dirty="0">
                <a:latin typeface="Times New Roman"/>
                <a:cs typeface="Times New Roman"/>
              </a:rPr>
              <a:t>  </a:t>
            </a:r>
            <a:r>
              <a:rPr lang="ru-RU" sz="1600" err="1">
                <a:latin typeface="Times New Roman"/>
                <a:cs typeface="Times New Roman"/>
              </a:rPr>
              <a:t>сөздерді</a:t>
            </a:r>
            <a:r>
              <a:rPr lang="ru-RU" sz="1600" dirty="0">
                <a:latin typeface="Times New Roman"/>
                <a:cs typeface="Times New Roman"/>
              </a:rPr>
              <a:t> </a:t>
            </a:r>
            <a:r>
              <a:rPr lang="ru-RU" sz="1600" err="1">
                <a:latin typeface="Times New Roman"/>
                <a:cs typeface="Times New Roman"/>
              </a:rPr>
              <a:t>іштерінен</a:t>
            </a:r>
            <a:r>
              <a:rPr lang="ru-RU" sz="1600" dirty="0">
                <a:latin typeface="Times New Roman"/>
                <a:cs typeface="Times New Roman"/>
              </a:rPr>
              <a:t>  </a:t>
            </a:r>
            <a:r>
              <a:rPr lang="ru-RU" sz="1600" err="1">
                <a:latin typeface="Times New Roman"/>
                <a:cs typeface="Times New Roman"/>
              </a:rPr>
              <a:t>қайталауды</a:t>
            </a:r>
            <a:r>
              <a:rPr lang="ru-RU" sz="1600" dirty="0">
                <a:latin typeface="Times New Roman"/>
                <a:cs typeface="Times New Roman"/>
              </a:rPr>
              <a:t> </a:t>
            </a:r>
            <a:r>
              <a:rPr lang="ru-RU" sz="1600" err="1">
                <a:latin typeface="Times New Roman"/>
                <a:cs typeface="Times New Roman"/>
              </a:rPr>
              <a:t>сұрайды</a:t>
            </a:r>
            <a:r>
              <a:rPr lang="ru-RU" sz="1600" dirty="0">
                <a:latin typeface="Times New Roman"/>
                <a:cs typeface="Times New Roman"/>
              </a:rPr>
              <a:t>: «Мен </a:t>
            </a:r>
            <a:r>
              <a:rPr lang="ru-RU" sz="1600" err="1">
                <a:latin typeface="Times New Roman"/>
                <a:cs typeface="Times New Roman"/>
              </a:rPr>
              <a:t>сыпайымын</a:t>
            </a:r>
            <a:r>
              <a:rPr lang="ru-RU" sz="1600" dirty="0">
                <a:latin typeface="Times New Roman"/>
                <a:cs typeface="Times New Roman"/>
              </a:rPr>
              <a:t>. Мен </a:t>
            </a:r>
            <a:r>
              <a:rPr lang="ru-RU" sz="1600" err="1">
                <a:latin typeface="Times New Roman"/>
                <a:cs typeface="Times New Roman"/>
              </a:rPr>
              <a:t>әрқашанда</a:t>
            </a:r>
            <a:r>
              <a:rPr lang="ru-RU" sz="1600" dirty="0">
                <a:latin typeface="Times New Roman"/>
                <a:cs typeface="Times New Roman"/>
              </a:rPr>
              <a:t> </a:t>
            </a:r>
            <a:r>
              <a:rPr lang="ru-RU" sz="1600" err="1">
                <a:latin typeface="Times New Roman"/>
                <a:cs typeface="Times New Roman"/>
              </a:rPr>
              <a:t>айналама</a:t>
            </a:r>
            <a:r>
              <a:rPr lang="ru-RU" sz="1600" dirty="0">
                <a:latin typeface="Times New Roman"/>
                <a:cs typeface="Times New Roman"/>
              </a:rPr>
              <a:t>  </a:t>
            </a:r>
            <a:r>
              <a:rPr lang="ru-RU" sz="1600" err="1">
                <a:latin typeface="Times New Roman"/>
                <a:cs typeface="Times New Roman"/>
              </a:rPr>
              <a:t>сиқырлы</a:t>
            </a:r>
            <a:r>
              <a:rPr lang="ru-RU" sz="1600" dirty="0">
                <a:latin typeface="Times New Roman"/>
                <a:cs typeface="Times New Roman"/>
              </a:rPr>
              <a:t>  </a:t>
            </a:r>
            <a:r>
              <a:rPr lang="ru-RU" sz="1600" err="1">
                <a:latin typeface="Times New Roman"/>
                <a:cs typeface="Times New Roman"/>
              </a:rPr>
              <a:t>сөздерді</a:t>
            </a:r>
            <a:r>
              <a:rPr lang="ru-RU" sz="1600" dirty="0">
                <a:latin typeface="Times New Roman"/>
                <a:cs typeface="Times New Roman"/>
              </a:rPr>
              <a:t>  </a:t>
            </a:r>
            <a:r>
              <a:rPr lang="ru-RU" sz="1600" err="1">
                <a:latin typeface="Times New Roman"/>
                <a:cs typeface="Times New Roman"/>
              </a:rPr>
              <a:t>айтамын</a:t>
            </a:r>
            <a:r>
              <a:rPr lang="ru-RU" sz="1600" dirty="0">
                <a:latin typeface="Times New Roman"/>
                <a:cs typeface="Times New Roman"/>
              </a:rPr>
              <a:t>. Мен </a:t>
            </a:r>
            <a:r>
              <a:rPr lang="ru-RU" sz="1600" err="1">
                <a:latin typeface="Times New Roman"/>
                <a:cs typeface="Times New Roman"/>
              </a:rPr>
              <a:t>ата-анамды</a:t>
            </a:r>
            <a:r>
              <a:rPr lang="ru-RU" sz="1600" dirty="0">
                <a:latin typeface="Times New Roman"/>
                <a:cs typeface="Times New Roman"/>
              </a:rPr>
              <a:t>, </a:t>
            </a:r>
            <a:r>
              <a:rPr lang="ru-RU" sz="1600" err="1">
                <a:latin typeface="Times New Roman"/>
                <a:cs typeface="Times New Roman"/>
              </a:rPr>
              <a:t>оқытушыларымды</a:t>
            </a:r>
            <a:r>
              <a:rPr lang="ru-RU" sz="1600" dirty="0">
                <a:latin typeface="Times New Roman"/>
                <a:cs typeface="Times New Roman"/>
              </a:rPr>
              <a:t>, </a:t>
            </a:r>
            <a:r>
              <a:rPr lang="ru-RU" sz="1600" err="1">
                <a:latin typeface="Times New Roman"/>
                <a:cs typeface="Times New Roman"/>
              </a:rPr>
              <a:t>достарымды</a:t>
            </a:r>
            <a:r>
              <a:rPr lang="ru-RU" sz="1600" dirty="0">
                <a:latin typeface="Times New Roman"/>
                <a:cs typeface="Times New Roman"/>
              </a:rPr>
              <a:t>  </a:t>
            </a:r>
            <a:r>
              <a:rPr lang="ru-RU" sz="1600" err="1">
                <a:latin typeface="Times New Roman"/>
                <a:cs typeface="Times New Roman"/>
              </a:rPr>
              <a:t>өзімнен</a:t>
            </a:r>
            <a:r>
              <a:rPr lang="ru-RU" sz="1600" dirty="0">
                <a:latin typeface="Times New Roman"/>
                <a:cs typeface="Times New Roman"/>
              </a:rPr>
              <a:t> </a:t>
            </a:r>
            <a:r>
              <a:rPr lang="ru-RU" sz="1600" err="1">
                <a:latin typeface="Times New Roman"/>
                <a:cs typeface="Times New Roman"/>
              </a:rPr>
              <a:t>артық</a:t>
            </a:r>
            <a:r>
              <a:rPr lang="ru-RU" sz="1600" dirty="0">
                <a:latin typeface="Times New Roman"/>
                <a:cs typeface="Times New Roman"/>
              </a:rPr>
              <a:t>  </a:t>
            </a:r>
            <a:r>
              <a:rPr lang="ru-RU" sz="1600" err="1">
                <a:latin typeface="Times New Roman"/>
                <a:cs typeface="Times New Roman"/>
              </a:rPr>
              <a:t>көремін</a:t>
            </a:r>
            <a:r>
              <a:rPr lang="ru-RU" sz="1600" dirty="0">
                <a:latin typeface="Times New Roman"/>
                <a:cs typeface="Times New Roman"/>
              </a:rPr>
              <a:t>. Мен </a:t>
            </a:r>
            <a:r>
              <a:rPr lang="ru-RU" sz="1600" err="1">
                <a:latin typeface="Times New Roman"/>
                <a:cs typeface="Times New Roman"/>
              </a:rPr>
              <a:t>әрқашан</a:t>
            </a:r>
            <a:r>
              <a:rPr lang="ru-RU" sz="1600" dirty="0">
                <a:latin typeface="Times New Roman"/>
                <a:cs typeface="Times New Roman"/>
              </a:rPr>
              <a:t>  </a:t>
            </a:r>
            <a:r>
              <a:rPr lang="ru-RU" sz="1600" err="1">
                <a:latin typeface="Times New Roman"/>
                <a:cs typeface="Times New Roman"/>
              </a:rPr>
              <a:t>барлық</a:t>
            </a:r>
            <a:r>
              <a:rPr lang="ru-RU" sz="1600" dirty="0">
                <a:latin typeface="Times New Roman"/>
                <a:cs typeface="Times New Roman"/>
              </a:rPr>
              <a:t>  </a:t>
            </a:r>
            <a:r>
              <a:rPr lang="ru-RU" sz="1600" err="1">
                <a:latin typeface="Times New Roman"/>
                <a:cs typeface="Times New Roman"/>
              </a:rPr>
              <a:t>адамдарға</a:t>
            </a:r>
            <a:r>
              <a:rPr lang="ru-RU" sz="1600" dirty="0">
                <a:latin typeface="Times New Roman"/>
                <a:cs typeface="Times New Roman"/>
              </a:rPr>
              <a:t>  </a:t>
            </a:r>
            <a:r>
              <a:rPr lang="ru-RU" sz="1600" err="1">
                <a:latin typeface="Times New Roman"/>
                <a:cs typeface="Times New Roman"/>
              </a:rPr>
              <a:t>ықыласпен</a:t>
            </a:r>
            <a:r>
              <a:rPr lang="ru-RU" sz="1600" dirty="0">
                <a:latin typeface="Times New Roman"/>
                <a:cs typeface="Times New Roman"/>
              </a:rPr>
              <a:t> </a:t>
            </a:r>
            <a:r>
              <a:rPr lang="ru-RU" sz="1600" err="1">
                <a:latin typeface="Times New Roman"/>
                <a:cs typeface="Times New Roman"/>
              </a:rPr>
              <a:t>қараймын</a:t>
            </a:r>
            <a:r>
              <a:rPr lang="ru-RU" sz="1600" dirty="0">
                <a:latin typeface="Times New Roman"/>
                <a:cs typeface="Times New Roman"/>
              </a:rPr>
              <a:t>, </a:t>
            </a:r>
            <a:r>
              <a:rPr lang="ru-RU" sz="1600" err="1">
                <a:latin typeface="Times New Roman"/>
                <a:cs typeface="Times New Roman"/>
              </a:rPr>
              <a:t>әрдайым</a:t>
            </a:r>
            <a:r>
              <a:rPr lang="ru-RU" sz="1600" dirty="0">
                <a:latin typeface="Times New Roman"/>
                <a:cs typeface="Times New Roman"/>
              </a:rPr>
              <a:t> да </a:t>
            </a:r>
            <a:r>
              <a:rPr lang="ru-RU" sz="1600" err="1">
                <a:latin typeface="Times New Roman"/>
                <a:cs typeface="Times New Roman"/>
              </a:rPr>
              <a:t>ізеттілігімде</a:t>
            </a:r>
            <a:r>
              <a:rPr lang="ru-RU" sz="1600" dirty="0">
                <a:latin typeface="Times New Roman"/>
                <a:cs typeface="Times New Roman"/>
              </a:rPr>
              <a:t>, </a:t>
            </a:r>
            <a:r>
              <a:rPr lang="ru-RU" sz="1600" err="1">
                <a:latin typeface="Times New Roman"/>
                <a:cs typeface="Times New Roman"/>
              </a:rPr>
              <a:t>сыпайы</a:t>
            </a:r>
            <a:r>
              <a:rPr lang="ru-RU" sz="1600" dirty="0">
                <a:latin typeface="Times New Roman"/>
                <a:cs typeface="Times New Roman"/>
              </a:rPr>
              <a:t>  </a:t>
            </a:r>
            <a:r>
              <a:rPr lang="ru-RU" sz="1600" err="1">
                <a:latin typeface="Times New Roman"/>
                <a:cs typeface="Times New Roman"/>
              </a:rPr>
              <a:t>мінезімді</a:t>
            </a:r>
            <a:r>
              <a:rPr lang="ru-RU" sz="1600" dirty="0">
                <a:latin typeface="Times New Roman"/>
                <a:cs typeface="Times New Roman"/>
              </a:rPr>
              <a:t>  </a:t>
            </a:r>
            <a:r>
              <a:rPr lang="ru-RU" sz="1600" err="1">
                <a:latin typeface="Times New Roman"/>
                <a:cs typeface="Times New Roman"/>
              </a:rPr>
              <a:t>көрсетіп</a:t>
            </a:r>
            <a:r>
              <a:rPr lang="ru-RU" sz="1600" dirty="0">
                <a:latin typeface="Times New Roman"/>
                <a:cs typeface="Times New Roman"/>
              </a:rPr>
              <a:t>  </a:t>
            </a:r>
            <a:r>
              <a:rPr lang="ru-RU" sz="1600" err="1">
                <a:latin typeface="Times New Roman"/>
                <a:cs typeface="Times New Roman"/>
              </a:rPr>
              <a:t>жүремін</a:t>
            </a:r>
            <a:r>
              <a:rPr lang="ru-RU" sz="1600" dirty="0">
                <a:latin typeface="Times New Roman"/>
                <a:cs typeface="Times New Roman"/>
              </a:rPr>
              <a:t>».</a:t>
            </a:r>
          </a:p>
          <a:p>
            <a:pPr algn="just">
              <a:buNone/>
            </a:pPr>
            <a:r>
              <a:rPr lang="ru-RU" sz="1600" err="1">
                <a:latin typeface="Times New Roman"/>
                <a:cs typeface="Times New Roman"/>
              </a:rPr>
              <a:t>Талдау</a:t>
            </a:r>
            <a:r>
              <a:rPr lang="ru-RU" sz="1600" dirty="0">
                <a:latin typeface="Times New Roman"/>
                <a:cs typeface="Times New Roman"/>
              </a:rPr>
              <a:t>;</a:t>
            </a:r>
          </a:p>
          <a:p>
            <a:pPr algn="just">
              <a:buNone/>
            </a:pPr>
            <a:r>
              <a:rPr lang="ru-RU" sz="1600" dirty="0">
                <a:latin typeface="Times New Roman"/>
                <a:cs typeface="Times New Roman"/>
              </a:rPr>
              <a:t>А)</a:t>
            </a:r>
            <a:r>
              <a:rPr lang="ru-RU" sz="1600" err="1">
                <a:latin typeface="Times New Roman"/>
                <a:cs typeface="Times New Roman"/>
              </a:rPr>
              <a:t>Парталас</a:t>
            </a:r>
            <a:r>
              <a:rPr lang="ru-RU" sz="1600" dirty="0">
                <a:latin typeface="Times New Roman"/>
                <a:cs typeface="Times New Roman"/>
              </a:rPr>
              <a:t> </a:t>
            </a:r>
            <a:r>
              <a:rPr lang="ru-RU" sz="1600" err="1">
                <a:latin typeface="Times New Roman"/>
                <a:cs typeface="Times New Roman"/>
              </a:rPr>
              <a:t>көршің</a:t>
            </a:r>
            <a:r>
              <a:rPr lang="ru-RU" sz="1600" dirty="0">
                <a:latin typeface="Times New Roman"/>
                <a:cs typeface="Times New Roman"/>
              </a:rPr>
              <a:t> </a:t>
            </a:r>
            <a:r>
              <a:rPr lang="ru-RU" sz="1600" err="1">
                <a:latin typeface="Times New Roman"/>
                <a:cs typeface="Times New Roman"/>
              </a:rPr>
              <a:t>сенен</a:t>
            </a:r>
            <a:r>
              <a:rPr lang="ru-RU" sz="1600" dirty="0">
                <a:latin typeface="Times New Roman"/>
                <a:cs typeface="Times New Roman"/>
              </a:rPr>
              <a:t> </a:t>
            </a:r>
            <a:r>
              <a:rPr lang="ru-RU" sz="1600" err="1">
                <a:latin typeface="Times New Roman"/>
                <a:cs typeface="Times New Roman"/>
              </a:rPr>
              <a:t>дөрекі</a:t>
            </a:r>
            <a:r>
              <a:rPr lang="ru-RU" sz="1600" dirty="0">
                <a:latin typeface="Times New Roman"/>
                <a:cs typeface="Times New Roman"/>
              </a:rPr>
              <a:t> </a:t>
            </a:r>
            <a:r>
              <a:rPr lang="ru-RU" sz="1600" err="1">
                <a:latin typeface="Times New Roman"/>
                <a:cs typeface="Times New Roman"/>
              </a:rPr>
              <a:t>түрде</a:t>
            </a:r>
            <a:r>
              <a:rPr lang="ru-RU" sz="1600" dirty="0">
                <a:latin typeface="Times New Roman"/>
                <a:cs typeface="Times New Roman"/>
              </a:rPr>
              <a:t> </a:t>
            </a:r>
            <a:r>
              <a:rPr lang="ru-RU" sz="1600" err="1">
                <a:latin typeface="Times New Roman"/>
                <a:cs typeface="Times New Roman"/>
              </a:rPr>
              <a:t>сызғыш</a:t>
            </a:r>
            <a:r>
              <a:rPr lang="ru-RU" sz="1600" dirty="0">
                <a:latin typeface="Times New Roman"/>
                <a:cs typeface="Times New Roman"/>
              </a:rPr>
              <a:t>  </a:t>
            </a:r>
            <a:r>
              <a:rPr lang="ru-RU" sz="1600" err="1">
                <a:latin typeface="Times New Roman"/>
                <a:cs typeface="Times New Roman"/>
              </a:rPr>
              <a:t>сұрады</a:t>
            </a:r>
            <a:r>
              <a:rPr lang="ru-RU" sz="1600" dirty="0">
                <a:latin typeface="Times New Roman"/>
                <a:cs typeface="Times New Roman"/>
              </a:rPr>
              <a:t>. </a:t>
            </a:r>
            <a:r>
              <a:rPr lang="ru-RU" sz="1600" err="1">
                <a:latin typeface="Times New Roman"/>
                <a:cs typeface="Times New Roman"/>
              </a:rPr>
              <a:t>Егер</a:t>
            </a:r>
            <a:r>
              <a:rPr lang="ru-RU" sz="1600" dirty="0">
                <a:latin typeface="Times New Roman"/>
                <a:cs typeface="Times New Roman"/>
              </a:rPr>
              <a:t> сен </a:t>
            </a:r>
            <a:r>
              <a:rPr lang="ru-RU" sz="1600" err="1">
                <a:latin typeface="Times New Roman"/>
                <a:cs typeface="Times New Roman"/>
              </a:rPr>
              <a:t>сыпайы</a:t>
            </a:r>
            <a:r>
              <a:rPr lang="ru-RU" sz="1600" dirty="0">
                <a:latin typeface="Times New Roman"/>
                <a:cs typeface="Times New Roman"/>
              </a:rPr>
              <a:t> </a:t>
            </a:r>
            <a:r>
              <a:rPr lang="ru-RU" sz="1600" err="1">
                <a:latin typeface="Times New Roman"/>
                <a:cs typeface="Times New Roman"/>
              </a:rPr>
              <a:t>болсаң</a:t>
            </a:r>
            <a:r>
              <a:rPr lang="ru-RU" sz="1600" dirty="0">
                <a:latin typeface="Times New Roman"/>
                <a:cs typeface="Times New Roman"/>
              </a:rPr>
              <a:t> не </a:t>
            </a:r>
            <a:r>
              <a:rPr lang="ru-RU" sz="1600" err="1">
                <a:latin typeface="Times New Roman"/>
                <a:cs typeface="Times New Roman"/>
              </a:rPr>
              <a:t>істер</a:t>
            </a:r>
            <a:r>
              <a:rPr lang="ru-RU" sz="1600" dirty="0">
                <a:latin typeface="Times New Roman"/>
                <a:cs typeface="Times New Roman"/>
              </a:rPr>
              <a:t> </a:t>
            </a:r>
            <a:r>
              <a:rPr lang="ru-RU" sz="1600" err="1">
                <a:latin typeface="Times New Roman"/>
                <a:cs typeface="Times New Roman"/>
              </a:rPr>
              <a:t>едің</a:t>
            </a:r>
            <a:r>
              <a:rPr lang="ru-RU" sz="1600" dirty="0">
                <a:latin typeface="Times New Roman"/>
                <a:cs typeface="Times New Roman"/>
              </a:rPr>
              <a:t>?</a:t>
            </a:r>
          </a:p>
          <a:p>
            <a:pPr algn="just">
              <a:buNone/>
            </a:pPr>
            <a:r>
              <a:rPr lang="ru-RU" sz="1600" dirty="0">
                <a:latin typeface="Times New Roman"/>
                <a:cs typeface="Times New Roman"/>
              </a:rPr>
              <a:t>Ә)Сен </a:t>
            </a:r>
            <a:r>
              <a:rPr lang="ru-RU" sz="1600" err="1">
                <a:latin typeface="Times New Roman"/>
                <a:cs typeface="Times New Roman"/>
              </a:rPr>
              <a:t>сабақтан</a:t>
            </a:r>
            <a:r>
              <a:rPr lang="ru-RU" sz="1600" dirty="0">
                <a:latin typeface="Times New Roman"/>
                <a:cs typeface="Times New Roman"/>
              </a:rPr>
              <a:t> </a:t>
            </a:r>
            <a:r>
              <a:rPr lang="ru-RU" sz="1600" err="1">
                <a:latin typeface="Times New Roman"/>
                <a:cs typeface="Times New Roman"/>
              </a:rPr>
              <a:t>сырқаттанып</a:t>
            </a:r>
            <a:r>
              <a:rPr lang="ru-RU" sz="1600" dirty="0">
                <a:latin typeface="Times New Roman"/>
                <a:cs typeface="Times New Roman"/>
              </a:rPr>
              <a:t> </a:t>
            </a:r>
            <a:r>
              <a:rPr lang="ru-RU" sz="1600" err="1">
                <a:latin typeface="Times New Roman"/>
                <a:cs typeface="Times New Roman"/>
              </a:rPr>
              <a:t>шығып</a:t>
            </a:r>
            <a:r>
              <a:rPr lang="ru-RU" sz="1600" dirty="0">
                <a:latin typeface="Times New Roman"/>
                <a:cs typeface="Times New Roman"/>
              </a:rPr>
              <a:t>, </a:t>
            </a:r>
            <a:r>
              <a:rPr lang="ru-RU" sz="1600" err="1">
                <a:latin typeface="Times New Roman"/>
                <a:cs typeface="Times New Roman"/>
              </a:rPr>
              <a:t>автобусқа</a:t>
            </a:r>
            <a:r>
              <a:rPr lang="ru-RU" sz="1600" dirty="0">
                <a:latin typeface="Times New Roman"/>
                <a:cs typeface="Times New Roman"/>
              </a:rPr>
              <a:t>  </a:t>
            </a:r>
            <a:r>
              <a:rPr lang="ru-RU" sz="1600" err="1">
                <a:latin typeface="Times New Roman"/>
                <a:cs typeface="Times New Roman"/>
              </a:rPr>
              <a:t>әрең</a:t>
            </a:r>
            <a:r>
              <a:rPr lang="ru-RU" sz="1600" dirty="0">
                <a:latin typeface="Times New Roman"/>
                <a:cs typeface="Times New Roman"/>
              </a:rPr>
              <a:t>  </a:t>
            </a:r>
            <a:r>
              <a:rPr lang="ru-RU" sz="1600" err="1">
                <a:latin typeface="Times New Roman"/>
                <a:cs typeface="Times New Roman"/>
              </a:rPr>
              <a:t>дегенде</a:t>
            </a:r>
            <a:r>
              <a:rPr lang="ru-RU" sz="1600" dirty="0">
                <a:latin typeface="Times New Roman"/>
                <a:cs typeface="Times New Roman"/>
              </a:rPr>
              <a:t> </a:t>
            </a:r>
            <a:r>
              <a:rPr lang="ru-RU" sz="1600" err="1">
                <a:latin typeface="Times New Roman"/>
                <a:cs typeface="Times New Roman"/>
              </a:rPr>
              <a:t>отырдың</a:t>
            </a:r>
            <a:r>
              <a:rPr lang="ru-RU" sz="1600" dirty="0">
                <a:latin typeface="Times New Roman"/>
                <a:cs typeface="Times New Roman"/>
              </a:rPr>
              <a:t>. </a:t>
            </a:r>
            <a:r>
              <a:rPr lang="ru-RU" sz="1600" err="1">
                <a:latin typeface="Times New Roman"/>
                <a:cs typeface="Times New Roman"/>
              </a:rPr>
              <a:t>Келесі</a:t>
            </a:r>
            <a:r>
              <a:rPr lang="ru-RU" sz="1600" dirty="0">
                <a:latin typeface="Times New Roman"/>
                <a:cs typeface="Times New Roman"/>
              </a:rPr>
              <a:t> </a:t>
            </a:r>
            <a:r>
              <a:rPr lang="ru-RU" sz="1600" err="1">
                <a:latin typeface="Times New Roman"/>
                <a:cs typeface="Times New Roman"/>
              </a:rPr>
              <a:t>аялдамадан</a:t>
            </a:r>
            <a:r>
              <a:rPr lang="ru-RU" sz="1600" dirty="0">
                <a:latin typeface="Times New Roman"/>
                <a:cs typeface="Times New Roman"/>
              </a:rPr>
              <a:t> </a:t>
            </a:r>
            <a:r>
              <a:rPr lang="ru-RU" sz="1600" err="1">
                <a:latin typeface="Times New Roman"/>
                <a:cs typeface="Times New Roman"/>
              </a:rPr>
              <a:t>қарт</a:t>
            </a:r>
            <a:r>
              <a:rPr lang="ru-RU" sz="1600" dirty="0">
                <a:latin typeface="Times New Roman"/>
                <a:cs typeface="Times New Roman"/>
              </a:rPr>
              <a:t>  </a:t>
            </a:r>
            <a:r>
              <a:rPr lang="ru-RU" sz="1600" err="1">
                <a:latin typeface="Times New Roman"/>
                <a:cs typeface="Times New Roman"/>
              </a:rPr>
              <a:t>кісі</a:t>
            </a:r>
            <a:r>
              <a:rPr lang="ru-RU" sz="1600" dirty="0">
                <a:latin typeface="Times New Roman"/>
                <a:cs typeface="Times New Roman"/>
              </a:rPr>
              <a:t> </a:t>
            </a:r>
            <a:r>
              <a:rPr lang="ru-RU" sz="1600" err="1">
                <a:latin typeface="Times New Roman"/>
                <a:cs typeface="Times New Roman"/>
              </a:rPr>
              <a:t>автобусқа</a:t>
            </a:r>
            <a:r>
              <a:rPr lang="ru-RU" sz="1600" dirty="0">
                <a:latin typeface="Times New Roman"/>
                <a:cs typeface="Times New Roman"/>
              </a:rPr>
              <a:t> </a:t>
            </a:r>
            <a:r>
              <a:rPr lang="ru-RU" sz="1600" err="1">
                <a:latin typeface="Times New Roman"/>
                <a:cs typeface="Times New Roman"/>
              </a:rPr>
              <a:t>кірді</a:t>
            </a:r>
            <a:r>
              <a:rPr lang="ru-RU" sz="1600" dirty="0">
                <a:latin typeface="Times New Roman"/>
                <a:cs typeface="Times New Roman"/>
              </a:rPr>
              <a:t>. Сен </a:t>
            </a:r>
            <a:r>
              <a:rPr lang="ru-RU" sz="1600" err="1">
                <a:latin typeface="Times New Roman"/>
                <a:cs typeface="Times New Roman"/>
              </a:rPr>
              <a:t>сыпайы</a:t>
            </a:r>
            <a:r>
              <a:rPr lang="ru-RU" sz="1600" dirty="0">
                <a:latin typeface="Times New Roman"/>
                <a:cs typeface="Times New Roman"/>
              </a:rPr>
              <a:t> </a:t>
            </a:r>
            <a:r>
              <a:rPr lang="ru-RU" sz="1600" err="1">
                <a:latin typeface="Times New Roman"/>
                <a:cs typeface="Times New Roman"/>
              </a:rPr>
              <a:t>болсаң</a:t>
            </a:r>
            <a:r>
              <a:rPr lang="ru-RU" sz="1600" dirty="0">
                <a:latin typeface="Times New Roman"/>
                <a:cs typeface="Times New Roman"/>
              </a:rPr>
              <a:t> не </a:t>
            </a:r>
            <a:r>
              <a:rPr lang="ru-RU" sz="1600" err="1">
                <a:latin typeface="Times New Roman"/>
                <a:cs typeface="Times New Roman"/>
              </a:rPr>
              <a:t>істер</a:t>
            </a:r>
            <a:r>
              <a:rPr lang="ru-RU" sz="1600" dirty="0">
                <a:latin typeface="Times New Roman"/>
                <a:cs typeface="Times New Roman"/>
              </a:rPr>
              <a:t> </a:t>
            </a:r>
            <a:r>
              <a:rPr lang="ru-RU" sz="1600" err="1">
                <a:latin typeface="Times New Roman"/>
                <a:cs typeface="Times New Roman"/>
              </a:rPr>
              <a:t>едің</a:t>
            </a:r>
            <a:r>
              <a:rPr lang="ru-RU" sz="1600" dirty="0">
                <a:latin typeface="Times New Roman"/>
                <a:cs typeface="Times New Roman"/>
              </a:rPr>
              <a:t>?</a:t>
            </a:r>
          </a:p>
          <a:p>
            <a:pPr algn="just">
              <a:buNone/>
            </a:pPr>
            <a:r>
              <a:rPr lang="ru-RU" sz="1600" dirty="0">
                <a:latin typeface="Times New Roman"/>
                <a:cs typeface="Times New Roman"/>
              </a:rPr>
              <a:t>Б)</a:t>
            </a:r>
            <a:r>
              <a:rPr lang="ru-RU" sz="1600" err="1">
                <a:latin typeface="Times New Roman"/>
                <a:cs typeface="Times New Roman"/>
              </a:rPr>
              <a:t>Анаңның</a:t>
            </a:r>
            <a:r>
              <a:rPr lang="ru-RU" sz="1600" dirty="0">
                <a:latin typeface="Times New Roman"/>
                <a:cs typeface="Times New Roman"/>
              </a:rPr>
              <a:t> </a:t>
            </a:r>
            <a:r>
              <a:rPr lang="ru-RU" sz="1600" err="1">
                <a:latin typeface="Times New Roman"/>
                <a:cs typeface="Times New Roman"/>
              </a:rPr>
              <a:t>тапсырған</a:t>
            </a:r>
            <a:r>
              <a:rPr lang="ru-RU" sz="1600" dirty="0">
                <a:latin typeface="Times New Roman"/>
                <a:cs typeface="Times New Roman"/>
              </a:rPr>
              <a:t> </a:t>
            </a:r>
            <a:r>
              <a:rPr lang="ru-RU" sz="1600" err="1">
                <a:latin typeface="Times New Roman"/>
                <a:cs typeface="Times New Roman"/>
              </a:rPr>
              <a:t>тапсырмасын</a:t>
            </a:r>
            <a:r>
              <a:rPr lang="ru-RU" sz="1600" dirty="0">
                <a:latin typeface="Times New Roman"/>
                <a:cs typeface="Times New Roman"/>
              </a:rPr>
              <a:t> сен </a:t>
            </a:r>
            <a:r>
              <a:rPr lang="ru-RU" sz="1600" err="1">
                <a:latin typeface="Times New Roman"/>
                <a:cs typeface="Times New Roman"/>
              </a:rPr>
              <a:t>орындаудан</a:t>
            </a:r>
            <a:r>
              <a:rPr lang="ru-RU" sz="1600" dirty="0">
                <a:latin typeface="Times New Roman"/>
                <a:cs typeface="Times New Roman"/>
              </a:rPr>
              <a:t> бас </a:t>
            </a:r>
            <a:r>
              <a:rPr lang="ru-RU" sz="1600" err="1">
                <a:latin typeface="Times New Roman"/>
                <a:cs typeface="Times New Roman"/>
              </a:rPr>
              <a:t>тартып</a:t>
            </a:r>
            <a:r>
              <a:rPr lang="ru-RU" sz="1600" dirty="0">
                <a:latin typeface="Times New Roman"/>
                <a:cs typeface="Times New Roman"/>
              </a:rPr>
              <a:t>, </a:t>
            </a:r>
            <a:r>
              <a:rPr lang="ru-RU" sz="1600" err="1">
                <a:latin typeface="Times New Roman"/>
                <a:cs typeface="Times New Roman"/>
              </a:rPr>
              <a:t>досыңмен</a:t>
            </a:r>
            <a:r>
              <a:rPr lang="ru-RU" sz="1600" dirty="0">
                <a:latin typeface="Times New Roman"/>
                <a:cs typeface="Times New Roman"/>
              </a:rPr>
              <a:t> </a:t>
            </a:r>
            <a:r>
              <a:rPr lang="ru-RU" sz="1600" err="1">
                <a:latin typeface="Times New Roman"/>
                <a:cs typeface="Times New Roman"/>
              </a:rPr>
              <a:t>қыдыруға</a:t>
            </a:r>
            <a:r>
              <a:rPr lang="ru-RU" sz="1600" dirty="0">
                <a:latin typeface="Times New Roman"/>
                <a:cs typeface="Times New Roman"/>
              </a:rPr>
              <a:t> </a:t>
            </a:r>
            <a:r>
              <a:rPr lang="ru-RU" sz="1600" err="1">
                <a:latin typeface="Times New Roman"/>
                <a:cs typeface="Times New Roman"/>
              </a:rPr>
              <a:t>кетіп</a:t>
            </a:r>
            <a:r>
              <a:rPr lang="ru-RU" sz="1600" dirty="0">
                <a:latin typeface="Times New Roman"/>
                <a:cs typeface="Times New Roman"/>
              </a:rPr>
              <a:t> </a:t>
            </a:r>
            <a:r>
              <a:rPr lang="ru-RU" sz="1600" err="1">
                <a:latin typeface="Times New Roman"/>
                <a:cs typeface="Times New Roman"/>
              </a:rPr>
              <a:t>қалдың</a:t>
            </a:r>
            <a:r>
              <a:rPr lang="ru-RU" sz="1600" dirty="0">
                <a:latin typeface="Times New Roman"/>
                <a:cs typeface="Times New Roman"/>
              </a:rPr>
              <a:t>. Сен </a:t>
            </a:r>
            <a:r>
              <a:rPr lang="ru-RU" sz="1600" err="1">
                <a:latin typeface="Times New Roman"/>
                <a:cs typeface="Times New Roman"/>
              </a:rPr>
              <a:t>келсең</a:t>
            </a:r>
            <a:r>
              <a:rPr lang="ru-RU" sz="1600" dirty="0">
                <a:latin typeface="Times New Roman"/>
                <a:cs typeface="Times New Roman"/>
              </a:rPr>
              <a:t> </a:t>
            </a:r>
            <a:r>
              <a:rPr lang="ru-RU" sz="1600" err="1">
                <a:latin typeface="Times New Roman"/>
                <a:cs typeface="Times New Roman"/>
              </a:rPr>
              <a:t>анаң</a:t>
            </a:r>
            <a:r>
              <a:rPr lang="ru-RU" sz="1600" dirty="0">
                <a:latin typeface="Times New Roman"/>
                <a:cs typeface="Times New Roman"/>
              </a:rPr>
              <a:t> </a:t>
            </a:r>
            <a:r>
              <a:rPr lang="ru-RU" sz="1600" err="1">
                <a:latin typeface="Times New Roman"/>
                <a:cs typeface="Times New Roman"/>
              </a:rPr>
              <a:t>сенің</a:t>
            </a:r>
            <a:r>
              <a:rPr lang="ru-RU" sz="1600" dirty="0">
                <a:latin typeface="Times New Roman"/>
                <a:cs typeface="Times New Roman"/>
              </a:rPr>
              <a:t> </a:t>
            </a:r>
            <a:r>
              <a:rPr lang="ru-RU" sz="1600" err="1">
                <a:latin typeface="Times New Roman"/>
                <a:cs typeface="Times New Roman"/>
              </a:rPr>
              <a:t>ұйықтар</a:t>
            </a:r>
            <a:r>
              <a:rPr lang="ru-RU" sz="1600" dirty="0">
                <a:latin typeface="Times New Roman"/>
                <a:cs typeface="Times New Roman"/>
              </a:rPr>
              <a:t> </a:t>
            </a:r>
            <a:r>
              <a:rPr lang="ru-RU" sz="1600" err="1">
                <a:latin typeface="Times New Roman"/>
                <a:cs typeface="Times New Roman"/>
              </a:rPr>
              <a:t>төсегіңді</a:t>
            </a:r>
            <a:r>
              <a:rPr lang="ru-RU" sz="1600" dirty="0">
                <a:latin typeface="Times New Roman"/>
                <a:cs typeface="Times New Roman"/>
              </a:rPr>
              <a:t> </a:t>
            </a:r>
            <a:r>
              <a:rPr lang="ru-RU" sz="1600" err="1">
                <a:latin typeface="Times New Roman"/>
                <a:cs typeface="Times New Roman"/>
              </a:rPr>
              <a:t>салып</a:t>
            </a:r>
            <a:r>
              <a:rPr lang="ru-RU" sz="1600" dirty="0">
                <a:latin typeface="Times New Roman"/>
                <a:cs typeface="Times New Roman"/>
              </a:rPr>
              <a:t>, </a:t>
            </a:r>
            <a:r>
              <a:rPr lang="ru-RU" sz="1600" err="1">
                <a:latin typeface="Times New Roman"/>
                <a:cs typeface="Times New Roman"/>
              </a:rPr>
              <a:t>киіміңді</a:t>
            </a:r>
            <a:r>
              <a:rPr lang="ru-RU" sz="1600" dirty="0">
                <a:latin typeface="Times New Roman"/>
                <a:cs typeface="Times New Roman"/>
              </a:rPr>
              <a:t> </a:t>
            </a:r>
            <a:r>
              <a:rPr lang="ru-RU" sz="1600" err="1">
                <a:latin typeface="Times New Roman"/>
                <a:cs typeface="Times New Roman"/>
              </a:rPr>
              <a:t>тазалап</a:t>
            </a:r>
            <a:r>
              <a:rPr lang="ru-RU" sz="1600" dirty="0">
                <a:latin typeface="Times New Roman"/>
                <a:cs typeface="Times New Roman"/>
              </a:rPr>
              <a:t>  </a:t>
            </a:r>
            <a:r>
              <a:rPr lang="ru-RU" sz="1600" err="1">
                <a:latin typeface="Times New Roman"/>
                <a:cs typeface="Times New Roman"/>
              </a:rPr>
              <a:t>қойыпты</a:t>
            </a:r>
            <a:r>
              <a:rPr lang="ru-RU" sz="1600" dirty="0">
                <a:latin typeface="Times New Roman"/>
                <a:cs typeface="Times New Roman"/>
              </a:rPr>
              <a:t>. Сен </a:t>
            </a:r>
            <a:r>
              <a:rPr lang="ru-RU" sz="1600" err="1">
                <a:latin typeface="Times New Roman"/>
                <a:cs typeface="Times New Roman"/>
              </a:rPr>
              <a:t>сыпайы</a:t>
            </a:r>
            <a:r>
              <a:rPr lang="ru-RU" sz="1600" dirty="0">
                <a:latin typeface="Times New Roman"/>
                <a:cs typeface="Times New Roman"/>
              </a:rPr>
              <a:t> </a:t>
            </a:r>
            <a:r>
              <a:rPr lang="ru-RU" sz="1600" err="1">
                <a:latin typeface="Times New Roman"/>
                <a:cs typeface="Times New Roman"/>
              </a:rPr>
              <a:t>болсаң</a:t>
            </a:r>
            <a:r>
              <a:rPr lang="ru-RU" sz="1600" dirty="0">
                <a:latin typeface="Times New Roman"/>
                <a:cs typeface="Times New Roman"/>
              </a:rPr>
              <a:t> не </a:t>
            </a:r>
            <a:r>
              <a:rPr lang="ru-RU" sz="1600" err="1">
                <a:latin typeface="Times New Roman"/>
                <a:cs typeface="Times New Roman"/>
              </a:rPr>
              <a:t>істер</a:t>
            </a:r>
            <a:r>
              <a:rPr lang="ru-RU" sz="1600" dirty="0">
                <a:latin typeface="Times New Roman"/>
                <a:cs typeface="Times New Roman"/>
              </a:rPr>
              <a:t> </a:t>
            </a:r>
            <a:r>
              <a:rPr lang="ru-RU" sz="1600" err="1">
                <a:latin typeface="Times New Roman"/>
                <a:cs typeface="Times New Roman"/>
              </a:rPr>
              <a:t>едің</a:t>
            </a:r>
            <a:r>
              <a:rPr lang="ru-RU" sz="1600" dirty="0">
                <a:latin typeface="Times New Roman"/>
                <a:cs typeface="Times New Roman"/>
              </a:rPr>
              <a:t>? </a:t>
            </a:r>
            <a:r>
              <a:rPr lang="ru-RU" sz="1600" err="1">
                <a:latin typeface="Times New Roman"/>
                <a:cs typeface="Times New Roman"/>
              </a:rPr>
              <a:t>Әлде</a:t>
            </a:r>
            <a:r>
              <a:rPr lang="ru-RU" sz="1600" dirty="0">
                <a:latin typeface="Times New Roman"/>
                <a:cs typeface="Times New Roman"/>
              </a:rPr>
              <a:t> </a:t>
            </a:r>
            <a:r>
              <a:rPr lang="ru-RU" sz="1600" err="1">
                <a:latin typeface="Times New Roman"/>
                <a:cs typeface="Times New Roman"/>
              </a:rPr>
              <a:t>үндемейсің</a:t>
            </a:r>
            <a:r>
              <a:rPr lang="ru-RU" sz="1600" dirty="0">
                <a:latin typeface="Times New Roman"/>
                <a:cs typeface="Times New Roman"/>
              </a:rPr>
              <a:t> бе</a:t>
            </a:r>
          </a:p>
          <a:p>
            <a:pPr algn="just">
              <a:buNone/>
            </a:pPr>
            <a:r>
              <a:rPr lang="ru-RU" sz="1600" err="1">
                <a:latin typeface="Times New Roman"/>
                <a:cs typeface="Times New Roman"/>
              </a:rPr>
              <a:t>Агрессивті</a:t>
            </a:r>
            <a:r>
              <a:rPr lang="ru-RU" sz="1600" dirty="0">
                <a:latin typeface="Times New Roman"/>
                <a:cs typeface="Times New Roman"/>
              </a:rPr>
              <a:t>  </a:t>
            </a:r>
            <a:r>
              <a:rPr lang="ru-RU" sz="1600" err="1">
                <a:latin typeface="Times New Roman"/>
                <a:cs typeface="Times New Roman"/>
              </a:rPr>
              <a:t>балалармен</a:t>
            </a:r>
            <a:r>
              <a:rPr lang="ru-RU" sz="1600" dirty="0">
                <a:latin typeface="Times New Roman"/>
                <a:cs typeface="Times New Roman"/>
              </a:rPr>
              <a:t>  </a:t>
            </a:r>
            <a:r>
              <a:rPr lang="ru-RU" sz="1600" err="1">
                <a:latin typeface="Times New Roman"/>
                <a:cs typeface="Times New Roman"/>
              </a:rPr>
              <a:t>түзету</a:t>
            </a:r>
            <a:r>
              <a:rPr lang="ru-RU" sz="1600" dirty="0">
                <a:latin typeface="Times New Roman"/>
                <a:cs typeface="Times New Roman"/>
              </a:rPr>
              <a:t>  </a:t>
            </a:r>
            <a:r>
              <a:rPr lang="ru-RU" sz="1600" err="1">
                <a:latin typeface="Times New Roman"/>
                <a:cs typeface="Times New Roman"/>
              </a:rPr>
              <a:t>жұмыстарын</a:t>
            </a:r>
            <a:r>
              <a:rPr lang="ru-RU" sz="1600" dirty="0">
                <a:latin typeface="Times New Roman"/>
                <a:cs typeface="Times New Roman"/>
              </a:rPr>
              <a:t>  </a:t>
            </a:r>
            <a:r>
              <a:rPr lang="ru-RU" sz="1600" err="1">
                <a:latin typeface="Times New Roman"/>
                <a:cs typeface="Times New Roman"/>
              </a:rPr>
              <a:t>мақсатты</a:t>
            </a:r>
            <a:r>
              <a:rPr lang="ru-RU" sz="1600" dirty="0">
                <a:latin typeface="Times New Roman"/>
                <a:cs typeface="Times New Roman"/>
              </a:rPr>
              <a:t>  </a:t>
            </a:r>
            <a:r>
              <a:rPr lang="ru-RU" sz="1600" err="1">
                <a:latin typeface="Times New Roman"/>
                <a:cs typeface="Times New Roman"/>
              </a:rPr>
              <a:t>түрде</a:t>
            </a:r>
            <a:r>
              <a:rPr lang="ru-RU" sz="1600" dirty="0">
                <a:latin typeface="Times New Roman"/>
                <a:cs typeface="Times New Roman"/>
              </a:rPr>
              <a:t> 4  </a:t>
            </a:r>
            <a:r>
              <a:rPr lang="ru-RU" sz="1600" err="1">
                <a:latin typeface="Times New Roman"/>
                <a:cs typeface="Times New Roman"/>
              </a:rPr>
              <a:t>бағытта</a:t>
            </a:r>
            <a:r>
              <a:rPr lang="ru-RU" sz="1600" dirty="0">
                <a:latin typeface="Times New Roman"/>
                <a:cs typeface="Times New Roman"/>
              </a:rPr>
              <a:t> </a:t>
            </a:r>
            <a:r>
              <a:rPr lang="ru-RU" sz="1600" err="1">
                <a:latin typeface="Times New Roman"/>
                <a:cs typeface="Times New Roman"/>
              </a:rPr>
              <a:t>жүргізу</a:t>
            </a:r>
            <a:r>
              <a:rPr lang="ru-RU" sz="1600" dirty="0">
                <a:latin typeface="Times New Roman"/>
                <a:cs typeface="Times New Roman"/>
              </a:rPr>
              <a:t>  </a:t>
            </a:r>
            <a:r>
              <a:rPr lang="ru-RU" sz="1600" err="1">
                <a:latin typeface="Times New Roman"/>
                <a:cs typeface="Times New Roman"/>
              </a:rPr>
              <a:t>қажет</a:t>
            </a:r>
            <a:r>
              <a:rPr lang="ru-RU" sz="1600" dirty="0">
                <a:latin typeface="Times New Roman"/>
                <a:cs typeface="Times New Roman"/>
              </a:rPr>
              <a:t>:</a:t>
            </a:r>
          </a:p>
          <a:p>
            <a:pPr algn="just">
              <a:buNone/>
            </a:pPr>
            <a:r>
              <a:rPr lang="ru-RU" sz="1600" dirty="0">
                <a:latin typeface="Times New Roman"/>
                <a:cs typeface="Times New Roman"/>
              </a:rPr>
              <a:t>1.Агрессивті  </a:t>
            </a:r>
            <a:r>
              <a:rPr lang="ru-RU" sz="1600" err="1">
                <a:latin typeface="Times New Roman"/>
                <a:cs typeface="Times New Roman"/>
              </a:rPr>
              <a:t>балаларды</a:t>
            </a:r>
            <a:r>
              <a:rPr lang="ru-RU" sz="1600" dirty="0">
                <a:latin typeface="Times New Roman"/>
                <a:cs typeface="Times New Roman"/>
              </a:rPr>
              <a:t> </a:t>
            </a:r>
            <a:r>
              <a:rPr lang="ru-RU" sz="1600" err="1">
                <a:latin typeface="Times New Roman"/>
                <a:cs typeface="Times New Roman"/>
              </a:rPr>
              <a:t>ашу-ызасын</a:t>
            </a:r>
            <a:r>
              <a:rPr lang="ru-RU" sz="1600" dirty="0">
                <a:latin typeface="Times New Roman"/>
                <a:cs typeface="Times New Roman"/>
              </a:rPr>
              <a:t> </a:t>
            </a:r>
            <a:r>
              <a:rPr lang="ru-RU" sz="1600" err="1">
                <a:latin typeface="Times New Roman"/>
                <a:cs typeface="Times New Roman"/>
              </a:rPr>
              <a:t>қолайлы</a:t>
            </a:r>
            <a:r>
              <a:rPr lang="ru-RU" sz="1600" dirty="0">
                <a:latin typeface="Times New Roman"/>
                <a:cs typeface="Times New Roman"/>
              </a:rPr>
              <a:t>  </a:t>
            </a:r>
            <a:r>
              <a:rPr lang="ru-RU" sz="1600" err="1">
                <a:latin typeface="Times New Roman"/>
                <a:cs typeface="Times New Roman"/>
              </a:rPr>
              <a:t>формада</a:t>
            </a:r>
            <a:r>
              <a:rPr lang="ru-RU" sz="1600" dirty="0">
                <a:latin typeface="Times New Roman"/>
                <a:cs typeface="Times New Roman"/>
              </a:rPr>
              <a:t> </a:t>
            </a:r>
            <a:r>
              <a:rPr lang="ru-RU" sz="1600" err="1">
                <a:latin typeface="Times New Roman"/>
                <a:cs typeface="Times New Roman"/>
              </a:rPr>
              <a:t>көрсету</a:t>
            </a:r>
            <a:r>
              <a:rPr lang="ru-RU" sz="1600" dirty="0">
                <a:latin typeface="Times New Roman"/>
                <a:cs typeface="Times New Roman"/>
              </a:rPr>
              <a:t>  </a:t>
            </a:r>
            <a:r>
              <a:rPr lang="ru-RU" sz="1600" err="1">
                <a:latin typeface="Times New Roman"/>
                <a:cs typeface="Times New Roman"/>
              </a:rPr>
              <a:t>әдісіне</a:t>
            </a:r>
            <a:r>
              <a:rPr lang="ru-RU" sz="1600" dirty="0">
                <a:latin typeface="Times New Roman"/>
                <a:cs typeface="Times New Roman"/>
              </a:rPr>
              <a:t> </a:t>
            </a:r>
            <a:r>
              <a:rPr lang="ru-RU" sz="1600" err="1">
                <a:latin typeface="Times New Roman"/>
                <a:cs typeface="Times New Roman"/>
              </a:rPr>
              <a:t>үйрету</a:t>
            </a:r>
            <a:r>
              <a:rPr lang="ru-RU" sz="1600" dirty="0">
                <a:latin typeface="Times New Roman"/>
                <a:cs typeface="Times New Roman"/>
              </a:rPr>
              <a:t>.</a:t>
            </a:r>
          </a:p>
          <a:p>
            <a:pPr algn="just">
              <a:buNone/>
            </a:pPr>
            <a:r>
              <a:rPr lang="ru-RU" sz="1600" dirty="0">
                <a:latin typeface="Times New Roman"/>
                <a:cs typeface="Times New Roman"/>
              </a:rPr>
              <a:t>2.Әр </a:t>
            </a:r>
            <a:r>
              <a:rPr lang="ru-RU" sz="1600" err="1">
                <a:latin typeface="Times New Roman"/>
                <a:cs typeface="Times New Roman"/>
              </a:rPr>
              <a:t>түрлі</a:t>
            </a:r>
            <a:r>
              <a:rPr lang="ru-RU" sz="1600" dirty="0">
                <a:latin typeface="Times New Roman"/>
                <a:cs typeface="Times New Roman"/>
              </a:rPr>
              <a:t> </a:t>
            </a:r>
            <a:r>
              <a:rPr lang="ru-RU" sz="1600" err="1">
                <a:latin typeface="Times New Roman"/>
                <a:cs typeface="Times New Roman"/>
              </a:rPr>
              <a:t>ситуацияларда</a:t>
            </a:r>
            <a:r>
              <a:rPr lang="ru-RU" sz="1600" dirty="0">
                <a:latin typeface="Times New Roman"/>
                <a:cs typeface="Times New Roman"/>
              </a:rPr>
              <a:t> </a:t>
            </a:r>
            <a:r>
              <a:rPr lang="ru-RU" sz="1600" err="1">
                <a:latin typeface="Times New Roman"/>
                <a:cs typeface="Times New Roman"/>
              </a:rPr>
              <a:t>балаларды</a:t>
            </a:r>
            <a:r>
              <a:rPr lang="ru-RU" sz="1600" dirty="0">
                <a:latin typeface="Times New Roman"/>
                <a:cs typeface="Times New Roman"/>
              </a:rPr>
              <a:t> </a:t>
            </a:r>
            <a:r>
              <a:rPr lang="ru-RU" sz="1600" err="1">
                <a:latin typeface="Times New Roman"/>
                <a:cs typeface="Times New Roman"/>
              </a:rPr>
              <a:t>өзіне</a:t>
            </a:r>
            <a:r>
              <a:rPr lang="ru-RU" sz="1600" dirty="0">
                <a:latin typeface="Times New Roman"/>
                <a:cs typeface="Times New Roman"/>
              </a:rPr>
              <a:t> </a:t>
            </a:r>
            <a:r>
              <a:rPr lang="ru-RU" sz="1600" err="1">
                <a:latin typeface="Times New Roman"/>
                <a:cs typeface="Times New Roman"/>
              </a:rPr>
              <a:t>ие</a:t>
            </a:r>
            <a:r>
              <a:rPr lang="ru-RU" sz="1600" dirty="0">
                <a:latin typeface="Times New Roman"/>
                <a:cs typeface="Times New Roman"/>
              </a:rPr>
              <a:t> </a:t>
            </a:r>
            <a:r>
              <a:rPr lang="ru-RU" sz="1600" err="1">
                <a:latin typeface="Times New Roman"/>
                <a:cs typeface="Times New Roman"/>
              </a:rPr>
              <a:t>болуы</a:t>
            </a:r>
            <a:r>
              <a:rPr lang="ru-RU" sz="1600" dirty="0">
                <a:latin typeface="Times New Roman"/>
                <a:cs typeface="Times New Roman"/>
              </a:rPr>
              <a:t>  </a:t>
            </a:r>
            <a:r>
              <a:rPr lang="ru-RU" sz="1600" err="1">
                <a:latin typeface="Times New Roman"/>
                <a:cs typeface="Times New Roman"/>
              </a:rPr>
              <a:t>әдістеріне</a:t>
            </a:r>
            <a:r>
              <a:rPr lang="ru-RU" sz="1600" dirty="0">
                <a:latin typeface="Times New Roman"/>
                <a:cs typeface="Times New Roman"/>
              </a:rPr>
              <a:t> </a:t>
            </a:r>
            <a:r>
              <a:rPr lang="ru-RU" sz="1600" err="1">
                <a:latin typeface="Times New Roman"/>
                <a:cs typeface="Times New Roman"/>
              </a:rPr>
              <a:t>үйрету</a:t>
            </a:r>
            <a:r>
              <a:rPr lang="ru-RU" sz="1600" dirty="0">
                <a:latin typeface="Times New Roman"/>
                <a:cs typeface="Times New Roman"/>
              </a:rPr>
              <a:t>.</a:t>
            </a:r>
          </a:p>
          <a:p>
            <a:pPr algn="just">
              <a:buNone/>
            </a:pPr>
            <a:r>
              <a:rPr lang="ru-RU" sz="1600" dirty="0">
                <a:latin typeface="Times New Roman"/>
                <a:cs typeface="Times New Roman"/>
              </a:rPr>
              <a:t>3.Мүмкін </a:t>
            </a:r>
            <a:r>
              <a:rPr lang="ru-RU" sz="1600" err="1">
                <a:latin typeface="Times New Roman"/>
                <a:cs typeface="Times New Roman"/>
              </a:rPr>
              <a:t>болған</a:t>
            </a:r>
            <a:r>
              <a:rPr lang="ru-RU" sz="1600" dirty="0">
                <a:latin typeface="Times New Roman"/>
                <a:cs typeface="Times New Roman"/>
              </a:rPr>
              <a:t>  </a:t>
            </a:r>
            <a:r>
              <a:rPr lang="ru-RU" sz="1600" err="1">
                <a:latin typeface="Times New Roman"/>
                <a:cs typeface="Times New Roman"/>
              </a:rPr>
              <a:t>конфликтті</a:t>
            </a:r>
            <a:r>
              <a:rPr lang="ru-RU" sz="1600" dirty="0">
                <a:latin typeface="Times New Roman"/>
                <a:cs typeface="Times New Roman"/>
              </a:rPr>
              <a:t> </a:t>
            </a:r>
            <a:r>
              <a:rPr lang="ru-RU" sz="1600" err="1">
                <a:latin typeface="Times New Roman"/>
                <a:cs typeface="Times New Roman"/>
              </a:rPr>
              <a:t>жағдайларда</a:t>
            </a:r>
            <a:r>
              <a:rPr lang="ru-RU" sz="1600" dirty="0">
                <a:latin typeface="Times New Roman"/>
                <a:cs typeface="Times New Roman"/>
              </a:rPr>
              <a:t>  </a:t>
            </a:r>
            <a:r>
              <a:rPr lang="ru-RU" sz="1600" err="1">
                <a:latin typeface="Times New Roman"/>
                <a:cs typeface="Times New Roman"/>
              </a:rPr>
              <a:t>қарым-қатынас</a:t>
            </a:r>
            <a:r>
              <a:rPr lang="ru-RU" sz="1600" dirty="0">
                <a:latin typeface="Times New Roman"/>
                <a:cs typeface="Times New Roman"/>
              </a:rPr>
              <a:t>  </a:t>
            </a:r>
            <a:r>
              <a:rPr lang="ru-RU" sz="1600" err="1">
                <a:latin typeface="Times New Roman"/>
                <a:cs typeface="Times New Roman"/>
              </a:rPr>
              <a:t>жағдайын</a:t>
            </a:r>
            <a:r>
              <a:rPr lang="ru-RU" sz="1600" dirty="0">
                <a:latin typeface="Times New Roman"/>
                <a:cs typeface="Times New Roman"/>
              </a:rPr>
              <a:t>  </a:t>
            </a:r>
            <a:r>
              <a:rPr lang="ru-RU" sz="1600" err="1">
                <a:latin typeface="Times New Roman"/>
                <a:cs typeface="Times New Roman"/>
              </a:rPr>
              <a:t>өңдеу</a:t>
            </a:r>
            <a:r>
              <a:rPr lang="ru-RU" sz="1600" dirty="0">
                <a:latin typeface="Times New Roman"/>
                <a:cs typeface="Times New Roman"/>
              </a:rPr>
              <a:t>.</a:t>
            </a:r>
          </a:p>
          <a:p>
            <a:pPr algn="just">
              <a:buNone/>
            </a:pPr>
            <a:r>
              <a:rPr lang="ru-RU" sz="1600" dirty="0">
                <a:latin typeface="Times New Roman"/>
                <a:cs typeface="Times New Roman"/>
              </a:rPr>
              <a:t>4.Эмпатия, </a:t>
            </a:r>
            <a:r>
              <a:rPr lang="ru-RU" sz="1600" err="1">
                <a:latin typeface="Times New Roman"/>
                <a:cs typeface="Times New Roman"/>
              </a:rPr>
              <a:t>адамдарға</a:t>
            </a:r>
            <a:r>
              <a:rPr lang="ru-RU" sz="1600" dirty="0">
                <a:latin typeface="Times New Roman"/>
                <a:cs typeface="Times New Roman"/>
              </a:rPr>
              <a:t> </a:t>
            </a:r>
            <a:r>
              <a:rPr lang="ru-RU" sz="1600" err="1">
                <a:latin typeface="Times New Roman"/>
                <a:cs typeface="Times New Roman"/>
              </a:rPr>
              <a:t>деген</a:t>
            </a:r>
            <a:r>
              <a:rPr lang="ru-RU" sz="1600" dirty="0">
                <a:latin typeface="Times New Roman"/>
                <a:cs typeface="Times New Roman"/>
              </a:rPr>
              <a:t>  </a:t>
            </a:r>
            <a:r>
              <a:rPr lang="ru-RU" sz="1600" err="1">
                <a:latin typeface="Times New Roman"/>
                <a:cs typeface="Times New Roman"/>
              </a:rPr>
              <a:t>сенім</a:t>
            </a:r>
            <a:r>
              <a:rPr lang="ru-RU" sz="1600" dirty="0">
                <a:latin typeface="Times New Roman"/>
                <a:cs typeface="Times New Roman"/>
              </a:rPr>
              <a:t> </a:t>
            </a:r>
            <a:r>
              <a:rPr lang="ru-RU" sz="1600" err="1">
                <a:latin typeface="Times New Roman"/>
                <a:cs typeface="Times New Roman"/>
              </a:rPr>
              <a:t>т.с.с</a:t>
            </a:r>
            <a:r>
              <a:rPr lang="ru-RU" sz="1600" dirty="0">
                <a:latin typeface="Times New Roman"/>
                <a:cs typeface="Times New Roman"/>
              </a:rPr>
              <a:t>. </a:t>
            </a:r>
            <a:r>
              <a:rPr lang="ru-RU" sz="1600" err="1">
                <a:latin typeface="Times New Roman"/>
                <a:cs typeface="Times New Roman"/>
              </a:rPr>
              <a:t>қасиеттерін</a:t>
            </a:r>
            <a:r>
              <a:rPr lang="ru-RU" sz="1600" dirty="0">
                <a:latin typeface="Times New Roman"/>
                <a:cs typeface="Times New Roman"/>
              </a:rPr>
              <a:t>  </a:t>
            </a:r>
            <a:r>
              <a:rPr lang="ru-RU" sz="1600" err="1">
                <a:latin typeface="Times New Roman"/>
                <a:cs typeface="Times New Roman"/>
              </a:rPr>
              <a:t>қалыптастыру</a:t>
            </a:r>
            <a:r>
              <a:rPr lang="ru-RU" sz="1600" dirty="0">
                <a:latin typeface="Times New Roman"/>
                <a:cs typeface="Times New Roman"/>
              </a:rPr>
              <a:t>.</a:t>
            </a:r>
          </a:p>
          <a:p>
            <a:pPr algn="just">
              <a:buNone/>
            </a:pPr>
            <a:r>
              <a:rPr lang="ru-RU" sz="1600" err="1">
                <a:latin typeface="Times New Roman"/>
                <a:cs typeface="Times New Roman"/>
              </a:rPr>
              <a:t>Агрессивті</a:t>
            </a:r>
            <a:r>
              <a:rPr lang="ru-RU" sz="1600" dirty="0">
                <a:latin typeface="Times New Roman"/>
                <a:cs typeface="Times New Roman"/>
              </a:rPr>
              <a:t>  </a:t>
            </a:r>
            <a:r>
              <a:rPr lang="ru-RU" sz="1600" err="1">
                <a:latin typeface="Times New Roman"/>
                <a:cs typeface="Times New Roman"/>
              </a:rPr>
              <a:t>балалардың</a:t>
            </a:r>
            <a:r>
              <a:rPr lang="ru-RU" sz="1600" dirty="0">
                <a:latin typeface="Times New Roman"/>
                <a:cs typeface="Times New Roman"/>
              </a:rPr>
              <a:t>  </a:t>
            </a:r>
            <a:r>
              <a:rPr lang="ru-RU" sz="1600" err="1">
                <a:latin typeface="Times New Roman"/>
                <a:cs typeface="Times New Roman"/>
              </a:rPr>
              <a:t>әрекеттері</a:t>
            </a:r>
            <a:r>
              <a:rPr lang="ru-RU" sz="1600" dirty="0">
                <a:latin typeface="Times New Roman"/>
                <a:cs typeface="Times New Roman"/>
              </a:rPr>
              <a:t>  </a:t>
            </a:r>
            <a:r>
              <a:rPr lang="ru-RU" sz="1600" err="1">
                <a:latin typeface="Times New Roman"/>
                <a:cs typeface="Times New Roman"/>
              </a:rPr>
              <a:t>эмоционалды</a:t>
            </a:r>
            <a:r>
              <a:rPr lang="ru-RU" sz="1600" dirty="0">
                <a:latin typeface="Times New Roman"/>
                <a:cs typeface="Times New Roman"/>
              </a:rPr>
              <a:t>  </a:t>
            </a:r>
            <a:r>
              <a:rPr lang="ru-RU" sz="1600" err="1">
                <a:latin typeface="Times New Roman"/>
                <a:cs typeface="Times New Roman"/>
              </a:rPr>
              <a:t>ашумен</a:t>
            </a:r>
            <a:r>
              <a:rPr lang="ru-RU" sz="1600" dirty="0">
                <a:latin typeface="Times New Roman"/>
                <a:cs typeface="Times New Roman"/>
              </a:rPr>
              <a:t>  </a:t>
            </a:r>
            <a:r>
              <a:rPr lang="ru-RU" sz="1600" err="1">
                <a:latin typeface="Times New Roman"/>
                <a:cs typeface="Times New Roman"/>
              </a:rPr>
              <a:t>тығыз</a:t>
            </a:r>
            <a:r>
              <a:rPr lang="ru-RU" sz="1600" dirty="0">
                <a:latin typeface="Times New Roman"/>
                <a:cs typeface="Times New Roman"/>
              </a:rPr>
              <a:t>  </a:t>
            </a:r>
            <a:r>
              <a:rPr lang="ru-RU" sz="1600" err="1">
                <a:latin typeface="Times New Roman"/>
                <a:cs typeface="Times New Roman"/>
              </a:rPr>
              <a:t>байланысты</a:t>
            </a:r>
            <a:r>
              <a:rPr lang="ru-RU" sz="1600" dirty="0">
                <a:latin typeface="Times New Roman"/>
                <a:cs typeface="Times New Roman"/>
              </a:rPr>
              <a:t>  </a:t>
            </a:r>
            <a:r>
              <a:rPr lang="ru-RU" sz="1600" err="1">
                <a:latin typeface="Times New Roman"/>
                <a:cs typeface="Times New Roman"/>
              </a:rPr>
              <a:t>болғандықтан</a:t>
            </a:r>
            <a:r>
              <a:rPr lang="ru-RU" sz="1600" dirty="0">
                <a:latin typeface="Times New Roman"/>
                <a:cs typeface="Times New Roman"/>
              </a:rPr>
              <a:t>, </a:t>
            </a:r>
            <a:r>
              <a:rPr lang="ru-RU" sz="1600" err="1">
                <a:latin typeface="Times New Roman"/>
                <a:cs typeface="Times New Roman"/>
              </a:rPr>
              <a:t>баланың</a:t>
            </a:r>
            <a:r>
              <a:rPr lang="ru-RU" sz="1600" dirty="0">
                <a:latin typeface="Times New Roman"/>
                <a:cs typeface="Times New Roman"/>
              </a:rPr>
              <a:t>  </a:t>
            </a:r>
            <a:r>
              <a:rPr lang="ru-RU" sz="1600" err="1">
                <a:latin typeface="Times New Roman"/>
                <a:cs typeface="Times New Roman"/>
              </a:rPr>
              <a:t>ашуын</a:t>
            </a:r>
            <a:r>
              <a:rPr lang="ru-RU" sz="1600" dirty="0">
                <a:latin typeface="Times New Roman"/>
                <a:cs typeface="Times New Roman"/>
              </a:rPr>
              <a:t>  </a:t>
            </a:r>
            <a:r>
              <a:rPr lang="ru-RU" sz="1600" err="1">
                <a:latin typeface="Times New Roman"/>
                <a:cs typeface="Times New Roman"/>
              </a:rPr>
              <a:t>қолайлы</a:t>
            </a:r>
            <a:r>
              <a:rPr lang="ru-RU" sz="1600" dirty="0">
                <a:latin typeface="Times New Roman"/>
                <a:cs typeface="Times New Roman"/>
              </a:rPr>
              <a:t>  </a:t>
            </a:r>
            <a:r>
              <a:rPr lang="ru-RU" sz="1600" err="1">
                <a:latin typeface="Times New Roman"/>
                <a:cs typeface="Times New Roman"/>
              </a:rPr>
              <a:t>формада</a:t>
            </a:r>
            <a:r>
              <a:rPr lang="ru-RU" sz="1600" dirty="0">
                <a:latin typeface="Times New Roman"/>
                <a:cs typeface="Times New Roman"/>
              </a:rPr>
              <a:t> </a:t>
            </a:r>
            <a:r>
              <a:rPr lang="ru-RU" sz="1600" err="1">
                <a:latin typeface="Times New Roman"/>
                <a:cs typeface="Times New Roman"/>
              </a:rPr>
              <a:t>көрсете</a:t>
            </a:r>
            <a:r>
              <a:rPr lang="ru-RU" sz="1600" dirty="0">
                <a:latin typeface="Times New Roman"/>
                <a:cs typeface="Times New Roman"/>
              </a:rPr>
              <a:t> </a:t>
            </a:r>
            <a:r>
              <a:rPr lang="ru-RU" sz="1600" err="1">
                <a:latin typeface="Times New Roman"/>
                <a:cs typeface="Times New Roman"/>
              </a:rPr>
              <a:t>білуге</a:t>
            </a:r>
            <a:r>
              <a:rPr lang="ru-RU" sz="1600" dirty="0">
                <a:latin typeface="Times New Roman"/>
                <a:cs typeface="Times New Roman"/>
              </a:rPr>
              <a:t>  </a:t>
            </a:r>
            <a:r>
              <a:rPr lang="ru-RU" sz="1600" err="1">
                <a:latin typeface="Times New Roman"/>
                <a:cs typeface="Times New Roman"/>
              </a:rPr>
              <a:t>үйрету</a:t>
            </a:r>
            <a:r>
              <a:rPr lang="ru-RU" sz="1600" dirty="0">
                <a:latin typeface="Times New Roman"/>
                <a:cs typeface="Times New Roman"/>
              </a:rPr>
              <a:t>   </a:t>
            </a:r>
            <a:r>
              <a:rPr lang="ru-RU" sz="1600" err="1">
                <a:latin typeface="Times New Roman"/>
                <a:cs typeface="Times New Roman"/>
              </a:rPr>
              <a:t>үлкендердің</a:t>
            </a:r>
            <a:r>
              <a:rPr lang="ru-RU" sz="1600" dirty="0">
                <a:latin typeface="Times New Roman"/>
                <a:cs typeface="Times New Roman"/>
              </a:rPr>
              <a:t> </a:t>
            </a:r>
            <a:r>
              <a:rPr lang="ru-RU" sz="1600" err="1">
                <a:latin typeface="Times New Roman"/>
                <a:cs typeface="Times New Roman"/>
              </a:rPr>
              <a:t>алдында</a:t>
            </a:r>
            <a:r>
              <a:rPr lang="ru-RU" sz="1600" dirty="0">
                <a:latin typeface="Times New Roman"/>
                <a:cs typeface="Times New Roman"/>
              </a:rPr>
              <a:t>  </a:t>
            </a:r>
            <a:r>
              <a:rPr lang="ru-RU" sz="1600" err="1">
                <a:latin typeface="Times New Roman"/>
                <a:cs typeface="Times New Roman"/>
              </a:rPr>
              <a:t>тұрған</a:t>
            </a:r>
            <a:r>
              <a:rPr lang="ru-RU" sz="1600" dirty="0">
                <a:latin typeface="Times New Roman"/>
                <a:cs typeface="Times New Roman"/>
              </a:rPr>
              <a:t> </a:t>
            </a:r>
            <a:r>
              <a:rPr lang="ru-RU" sz="1600" err="1">
                <a:latin typeface="Times New Roman"/>
                <a:cs typeface="Times New Roman"/>
              </a:rPr>
              <a:t>басты</a:t>
            </a:r>
            <a:r>
              <a:rPr lang="ru-RU" sz="1600" dirty="0">
                <a:latin typeface="Times New Roman"/>
                <a:cs typeface="Times New Roman"/>
              </a:rPr>
              <a:t>  </a:t>
            </a:r>
            <a:r>
              <a:rPr lang="ru-RU" sz="1600" err="1">
                <a:latin typeface="Times New Roman"/>
                <a:cs typeface="Times New Roman"/>
              </a:rPr>
              <a:t>мәселе</a:t>
            </a:r>
            <a:r>
              <a:rPr lang="ru-RU" sz="1600" dirty="0">
                <a:latin typeface="Times New Roman"/>
                <a:cs typeface="Times New Roman"/>
              </a:rPr>
              <a:t>  </a:t>
            </a:r>
            <a:r>
              <a:rPr lang="ru-RU" sz="1600" err="1">
                <a:latin typeface="Times New Roman"/>
                <a:cs typeface="Times New Roman"/>
              </a:rPr>
              <a:t>болып</a:t>
            </a:r>
            <a:r>
              <a:rPr lang="ru-RU" sz="1600" dirty="0">
                <a:latin typeface="Times New Roman"/>
                <a:cs typeface="Times New Roman"/>
              </a:rPr>
              <a:t>  </a:t>
            </a:r>
            <a:r>
              <a:rPr lang="ru-RU" sz="1600" err="1">
                <a:latin typeface="Times New Roman"/>
                <a:cs typeface="Times New Roman"/>
              </a:rPr>
              <a:t>табылады</a:t>
            </a:r>
            <a:r>
              <a:rPr lang="ru-RU" sz="1600" dirty="0">
                <a:latin typeface="Times New Roman"/>
                <a:cs typeface="Times New Roman"/>
              </a:rPr>
              <a:t>.</a:t>
            </a:r>
          </a:p>
          <a:p>
            <a:pPr>
              <a:buNone/>
            </a:pPr>
            <a:endParaRPr lang="ru-RU"/>
          </a:p>
          <a:p>
            <a:pPr>
              <a:buNone/>
            </a:pPr>
            <a:endParaRPr lang="ru-RU"/>
          </a:p>
          <a:p>
            <a:pPr marL="0" indent="0">
              <a:buNone/>
            </a:pPr>
            <a:endParaRPr lang="ru-RU" dirty="0"/>
          </a:p>
        </p:txBody>
      </p:sp>
    </p:spTree>
    <p:extLst>
      <p:ext uri="{BB962C8B-B14F-4D97-AF65-F5344CB8AC3E}">
        <p14:creationId xmlns:p14="http://schemas.microsoft.com/office/powerpoint/2010/main" val="271332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снимок экрана, Шрифт, диаграмма&#10;&#10;Автоматически созданное описание">
            <a:extLst>
              <a:ext uri="{FF2B5EF4-FFF2-40B4-BE49-F238E27FC236}">
                <a16:creationId xmlns="" xmlns:a16="http://schemas.microsoft.com/office/drawing/2014/main" id="{83ECB38B-E35F-2995-577D-CE799E3F1C98}"/>
              </a:ext>
            </a:extLst>
          </p:cNvPr>
          <p:cNvPicPr>
            <a:picLocks noChangeAspect="1"/>
          </p:cNvPicPr>
          <p:nvPr/>
        </p:nvPicPr>
        <p:blipFill>
          <a:blip r:embed="rId2"/>
          <a:stretch>
            <a:fillRect/>
          </a:stretch>
        </p:blipFill>
        <p:spPr>
          <a:xfrm>
            <a:off x="2871930" y="192315"/>
            <a:ext cx="6448140" cy="6524170"/>
          </a:xfrm>
          <a:prstGeom prst="rect">
            <a:avLst/>
          </a:prstGeom>
        </p:spPr>
      </p:pic>
    </p:spTree>
    <p:extLst>
      <p:ext uri="{BB962C8B-B14F-4D97-AF65-F5344CB8AC3E}">
        <p14:creationId xmlns:p14="http://schemas.microsoft.com/office/powerpoint/2010/main" val="75894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снимок экрана, Шрифт, число&#10;&#10;Автоматически созданное описание">
            <a:extLst>
              <a:ext uri="{FF2B5EF4-FFF2-40B4-BE49-F238E27FC236}">
                <a16:creationId xmlns="" xmlns:a16="http://schemas.microsoft.com/office/drawing/2014/main" id="{4E93ECA4-64EB-419F-6614-51CD2BBAE511}"/>
              </a:ext>
            </a:extLst>
          </p:cNvPr>
          <p:cNvPicPr>
            <a:picLocks noChangeAspect="1"/>
          </p:cNvPicPr>
          <p:nvPr/>
        </p:nvPicPr>
        <p:blipFill>
          <a:blip r:embed="rId2"/>
          <a:stretch>
            <a:fillRect/>
          </a:stretch>
        </p:blipFill>
        <p:spPr>
          <a:xfrm>
            <a:off x="3195134" y="47171"/>
            <a:ext cx="5409845" cy="6814455"/>
          </a:xfrm>
          <a:prstGeom prst="rect">
            <a:avLst/>
          </a:prstGeom>
        </p:spPr>
      </p:pic>
    </p:spTree>
    <p:extLst>
      <p:ext uri="{BB962C8B-B14F-4D97-AF65-F5344CB8AC3E}">
        <p14:creationId xmlns:p14="http://schemas.microsoft.com/office/powerpoint/2010/main" val="217598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45CF0CC2-658D-4A87-9D2E-154B0ABE1B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a:extLst>
              <a:ext uri="{FF2B5EF4-FFF2-40B4-BE49-F238E27FC236}">
                <a16:creationId xmlns="" xmlns:a16="http://schemas.microsoft.com/office/drawing/2014/main" id="{796C2CE2-29C3-4EBD-A8BB-82C6CC0695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Yellow paper aeroplane flying the opposite way as many grey paper aeroplanes">
            <a:extLst>
              <a:ext uri="{FF2B5EF4-FFF2-40B4-BE49-F238E27FC236}">
                <a16:creationId xmlns="" xmlns:a16="http://schemas.microsoft.com/office/drawing/2014/main" id="{DDEEB7B9-6ACC-742D-E794-E64E25DAE0FE}"/>
              </a:ext>
            </a:extLst>
          </p:cNvPr>
          <p:cNvPicPr>
            <a:picLocks noChangeAspect="1"/>
          </p:cNvPicPr>
          <p:nvPr/>
        </p:nvPicPr>
        <p:blipFill rotWithShape="1">
          <a:blip r:embed="rId2">
            <a:duotone>
              <a:schemeClr val="accent1">
                <a:shade val="45000"/>
                <a:satMod val="135000"/>
              </a:schemeClr>
              <a:prstClr val="white"/>
            </a:duotone>
            <a:alphaModFix amt="35000"/>
          </a:blip>
          <a:srcRect t="8817" b="6914"/>
          <a:stretch/>
        </p:blipFill>
        <p:spPr>
          <a:xfrm>
            <a:off x="20" y="-8877"/>
            <a:ext cx="12191980" cy="6858000"/>
          </a:xfrm>
          <a:prstGeom prst="rect">
            <a:avLst/>
          </a:prstGeom>
        </p:spPr>
      </p:pic>
      <p:sp>
        <p:nvSpPr>
          <p:cNvPr id="2" name="Заголовок 1">
            <a:extLst>
              <a:ext uri="{FF2B5EF4-FFF2-40B4-BE49-F238E27FC236}">
                <a16:creationId xmlns="" xmlns:a16="http://schemas.microsoft.com/office/drawing/2014/main" id="{CDD5C11C-8DF0-5DA1-F8FC-83D2D1E2D87A}"/>
              </a:ext>
            </a:extLst>
          </p:cNvPr>
          <p:cNvSpPr>
            <a:spLocks noGrp="1"/>
          </p:cNvSpPr>
          <p:nvPr>
            <p:ph type="title"/>
          </p:nvPr>
        </p:nvSpPr>
        <p:spPr>
          <a:xfrm>
            <a:off x="3612404" y="1543430"/>
            <a:ext cx="7600253" cy="1183345"/>
          </a:xfrm>
        </p:spPr>
        <p:txBody>
          <a:bodyPr anchor="b">
            <a:normAutofit/>
          </a:bodyPr>
          <a:lstStyle/>
          <a:p>
            <a:r>
              <a:rPr lang="ru-RU" sz="2900" b="1">
                <a:solidFill>
                  <a:srgbClr val="FFFFFF"/>
                </a:solidFill>
                <a:latin typeface="Times New Roman"/>
                <a:cs typeface="Times New Roman"/>
              </a:rPr>
              <a:t>Ауытқушы (девианттық) мінез-құлық</a:t>
            </a:r>
            <a:endParaRPr lang="ru-RU" sz="2900" b="1">
              <a:solidFill>
                <a:srgbClr val="FFFFFF"/>
              </a:solidFill>
            </a:endParaRPr>
          </a:p>
        </p:txBody>
      </p:sp>
      <p:sp>
        <p:nvSpPr>
          <p:cNvPr id="28" name="Graphic 11">
            <a:extLst>
              <a:ext uri="{FF2B5EF4-FFF2-40B4-BE49-F238E27FC236}">
                <a16:creationId xmlns=""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0" name="Graphic 10">
            <a:extLst>
              <a:ext uri="{FF2B5EF4-FFF2-40B4-BE49-F238E27FC236}">
                <a16:creationId xmlns=""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2" name="Graphic 12">
            <a:extLst>
              <a:ext uri="{FF2B5EF4-FFF2-40B4-BE49-F238E27FC236}">
                <a16:creationId xmlns=""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34" name="Straight Connector">
            <a:extLst>
              <a:ext uri="{FF2B5EF4-FFF2-40B4-BE49-F238E27FC236}">
                <a16:creationId xmlns="" xmlns:a16="http://schemas.microsoft.com/office/drawing/2014/main" id="{BF76EB78-6E9D-49A9-ADC5-7BCCD6F1FD4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55E7B911-6033-3487-EF15-070D73251E4A}"/>
              </a:ext>
            </a:extLst>
          </p:cNvPr>
          <p:cNvSpPr>
            <a:spLocks noGrp="1"/>
          </p:cNvSpPr>
          <p:nvPr>
            <p:ph idx="1"/>
          </p:nvPr>
        </p:nvSpPr>
        <p:spPr>
          <a:xfrm>
            <a:off x="3612404" y="2983203"/>
            <a:ext cx="7600254" cy="3001463"/>
          </a:xfrm>
        </p:spPr>
        <p:txBody>
          <a:bodyPr vert="horz" lIns="91440" tIns="45720" rIns="91440" bIns="45720" rtlCol="0" anchor="t">
            <a:noAutofit/>
          </a:bodyPr>
          <a:lstStyle/>
          <a:p>
            <a:pPr marL="0" indent="914400" algn="just">
              <a:buNone/>
            </a:pPr>
            <a:r>
              <a:rPr lang="ru-RU" sz="2000" err="1">
                <a:solidFill>
                  <a:srgbClr val="FFFFFF"/>
                </a:solidFill>
                <a:latin typeface="Times New Roman"/>
                <a:cs typeface="Times New Roman"/>
              </a:rPr>
              <a:t>Қоғамда</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қалыптасқан</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нысандарға</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сәйкес</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емес</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әлеуметтік</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мінез-құлықты</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айтамыз</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И.Невский</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Белгілі</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әлеуметтанушы</a:t>
            </a:r>
            <a:r>
              <a:rPr lang="ru-RU" sz="2000">
                <a:solidFill>
                  <a:srgbClr val="FFFFFF"/>
                </a:solidFill>
                <a:latin typeface="Times New Roman"/>
                <a:cs typeface="Times New Roman"/>
              </a:rPr>
              <a:t> И. Кон </a:t>
            </a:r>
            <a:r>
              <a:rPr lang="ru-RU" sz="2000" err="1">
                <a:solidFill>
                  <a:srgbClr val="FFFFFF"/>
                </a:solidFill>
                <a:latin typeface="Times New Roman"/>
                <a:cs typeface="Times New Roman"/>
              </a:rPr>
              <a:t>девианттық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мінез-құлықты</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психикалық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денсаулық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құқық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мәдениет</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немесе</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адами</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қалыптарының</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жалпы</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қабылданған</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қалыптардан</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ауытқыған</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іс-әрекет</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жүйелері</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ретінде</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қарастырады</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Бейімделуші</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мінез-құлықтың</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тұжырымына</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сәйкес</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кез</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келген</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ауытқушылық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бейімделудің</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бұзылуына</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алып</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келеді</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психикалық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әлеуметтік</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әлеуметтік-психологиялық</a:t>
            </a:r>
            <a:r>
              <a:rPr lang="ru-RU" sz="2000">
                <a:solidFill>
                  <a:srgbClr val="FFFFFF"/>
                </a:solidFill>
                <a:latin typeface="Times New Roman"/>
                <a:cs typeface="Times New Roman"/>
              </a:rPr>
              <a:t>, </a:t>
            </a:r>
            <a:r>
              <a:rPr lang="ru-RU" sz="2000" err="1">
                <a:solidFill>
                  <a:srgbClr val="FFFFFF"/>
                </a:solidFill>
                <a:latin typeface="Times New Roman"/>
                <a:cs typeface="Times New Roman"/>
              </a:rPr>
              <a:t>қоғамдық</a:t>
            </a:r>
            <a:r>
              <a:rPr lang="ru-RU" sz="2000">
                <a:solidFill>
                  <a:srgbClr val="FFFFFF"/>
                </a:solidFill>
                <a:latin typeface="Times New Roman"/>
                <a:cs typeface="Times New Roman"/>
              </a:rPr>
              <a:t>). </a:t>
            </a:r>
            <a:endParaRPr lang="ru-RU"/>
          </a:p>
          <a:p>
            <a:pPr>
              <a:buNone/>
            </a:pPr>
            <a:endParaRPr lang="ru-RU" sz="2000">
              <a:solidFill>
                <a:srgbClr val="FFFFFF"/>
              </a:solidFill>
              <a:latin typeface="Times New Roman"/>
              <a:cs typeface="Times New Roman"/>
            </a:endParaRPr>
          </a:p>
          <a:p>
            <a:pPr>
              <a:buNone/>
            </a:pPr>
            <a:endParaRPr lang="ru-RU" sz="2000">
              <a:solidFill>
                <a:srgbClr val="FFFFFF"/>
              </a:solidFill>
              <a:latin typeface="Times New Roman"/>
              <a:cs typeface="Times New Roman"/>
            </a:endParaRPr>
          </a:p>
          <a:p>
            <a:pPr marL="0" indent="0">
              <a:buNone/>
            </a:pPr>
            <a:endParaRPr lang="ru-RU" sz="2000">
              <a:solidFill>
                <a:srgbClr val="FFFFFF"/>
              </a:solidFill>
              <a:latin typeface="Times New Roman"/>
              <a:cs typeface="Times New Roman"/>
            </a:endParaRPr>
          </a:p>
        </p:txBody>
      </p:sp>
    </p:spTree>
    <p:extLst>
      <p:ext uri="{BB962C8B-B14F-4D97-AF65-F5344CB8AC3E}">
        <p14:creationId xmlns:p14="http://schemas.microsoft.com/office/powerpoint/2010/main" val="30903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276C389-9E5E-9115-A67D-155CA8D7A7E2}"/>
              </a:ext>
            </a:extLst>
          </p:cNvPr>
          <p:cNvSpPr>
            <a:spLocks noGrp="1"/>
          </p:cNvSpPr>
          <p:nvPr>
            <p:ph idx="1"/>
          </p:nvPr>
        </p:nvSpPr>
        <p:spPr>
          <a:xfrm>
            <a:off x="838200" y="1011839"/>
            <a:ext cx="10515600" cy="5165124"/>
          </a:xfrm>
        </p:spPr>
        <p:txBody>
          <a:bodyPr vert="horz" lIns="91440" tIns="45720" rIns="91440" bIns="45720" rtlCol="0" anchor="t">
            <a:noAutofit/>
          </a:bodyPr>
          <a:lstStyle/>
          <a:p>
            <a:pPr indent="685800" algn="just">
              <a:buNone/>
            </a:pPr>
            <a:r>
              <a:rPr lang="ru-RU" sz="2400" noProof="1">
                <a:latin typeface="Times New Roman"/>
                <a:cs typeface="Times New Roman"/>
              </a:rPr>
              <a:t>Мінез-құлықтық  реакция бір рет немесе жүйелі түрде әсер ететін  өмірдің жағымсыз жағдайларымен және шарттарымен негізделеді. Соңғы жағдайда нақ осы немесе басқа ахуалға алып келетін мінез-құлықтағы  өзгерістер біртіндеп  тойтарыс беруді, қарсы шығуды, кетіп ұялуды,  агрессияны келтіре аламыз. Бұл реакциялардың көрінуі нысандары өте көп болуы мүмкін. Олар әрдайым жойылуымен қоса бұл да жоғалады. Бірақ, ондай  жағдайлар   жиі қайталанып,  бірінің  үстіне бірі қатпарлана берсе, онда реакциялар беки түседі және басқа типтегі мінез-құлықтың дамуына алып келетін  тұрақты психологиялық кешендер туындайды. Қазіргі кездегі  жасөспірімдердің  жүрген ортасы қолайлы емес. Өйткені, бала ауытқушылық мінез-құлықтың әр түрлі нысандарын мектепке бара жатқанда да, аула мен қоғамдық орындарында да, тіпті  үйде де көреді</a:t>
            </a:r>
            <a:endParaRPr lang="ru-RU" sz="2400" noProof="1"/>
          </a:p>
          <a:p>
            <a:pPr>
              <a:buNone/>
            </a:pPr>
            <a:endParaRPr lang="ru-RU" noProof="1"/>
          </a:p>
          <a:p>
            <a:pPr>
              <a:buNone/>
            </a:pPr>
            <a:endParaRPr lang="ru-RU" noProof="1"/>
          </a:p>
          <a:p>
            <a:pPr marL="0" indent="0">
              <a:buNone/>
            </a:pPr>
            <a:endParaRPr lang="ru-RU" noProof="1"/>
          </a:p>
        </p:txBody>
      </p:sp>
    </p:spTree>
    <p:extLst>
      <p:ext uri="{BB962C8B-B14F-4D97-AF65-F5344CB8AC3E}">
        <p14:creationId xmlns:p14="http://schemas.microsoft.com/office/powerpoint/2010/main" val="5333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 xmlns:a16="http://schemas.microsoft.com/office/drawing/2014/main" id="{8D1AA55E-40D5-461B-A5A8-4AE8AAB71B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9">
            <a:extLst>
              <a:ext uri="{FF2B5EF4-FFF2-40B4-BE49-F238E27FC236}">
                <a16:creationId xmlns="" xmlns:a16="http://schemas.microsoft.com/office/drawing/2014/main" id="{7EB498BD-8089-4626-91EA-4978EBEF53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878"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2" name="Graphic 11">
            <a:extLst>
              <a:ext uri="{FF2B5EF4-FFF2-40B4-BE49-F238E27FC236}">
                <a16:creationId xmlns=""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 name="Объект 2">
            <a:extLst>
              <a:ext uri="{FF2B5EF4-FFF2-40B4-BE49-F238E27FC236}">
                <a16:creationId xmlns="" xmlns:a16="http://schemas.microsoft.com/office/drawing/2014/main" id="{DE923F64-8BF5-FB18-03EE-177788BF13AE}"/>
              </a:ext>
            </a:extLst>
          </p:cNvPr>
          <p:cNvSpPr>
            <a:spLocks noGrp="1"/>
          </p:cNvSpPr>
          <p:nvPr>
            <p:ph idx="1"/>
          </p:nvPr>
        </p:nvSpPr>
        <p:spPr>
          <a:xfrm>
            <a:off x="803775" y="1060151"/>
            <a:ext cx="10564821" cy="5216144"/>
          </a:xfrm>
        </p:spPr>
        <p:txBody>
          <a:bodyPr vert="horz" lIns="91440" tIns="45720" rIns="91440" bIns="45720" rtlCol="0" anchor="t">
            <a:noAutofit/>
          </a:bodyPr>
          <a:lstStyle/>
          <a:p>
            <a:pPr>
              <a:buNone/>
            </a:pPr>
            <a:r>
              <a:rPr lang="ru-RU" sz="1600" err="1">
                <a:latin typeface="Times New Roman"/>
                <a:cs typeface="Times New Roman"/>
              </a:rPr>
              <a:t>Жасөспірімдердің</a:t>
            </a:r>
            <a:r>
              <a:rPr lang="ru-RU" sz="1600">
                <a:latin typeface="Times New Roman"/>
                <a:cs typeface="Times New Roman"/>
              </a:rPr>
              <a:t> </a:t>
            </a:r>
            <a:r>
              <a:rPr lang="ru-RU" sz="1600" err="1">
                <a:latin typeface="Times New Roman"/>
                <a:cs typeface="Times New Roman"/>
              </a:rPr>
              <a:t>мінезіндегі</a:t>
            </a:r>
            <a:r>
              <a:rPr lang="ru-RU" sz="1600">
                <a:latin typeface="Times New Roman"/>
                <a:cs typeface="Times New Roman"/>
              </a:rPr>
              <a:t> </a:t>
            </a:r>
            <a:r>
              <a:rPr lang="ru-RU" sz="1600" err="1">
                <a:latin typeface="Times New Roman"/>
                <a:cs typeface="Times New Roman"/>
              </a:rPr>
              <a:t>ауытқушылықтың</a:t>
            </a:r>
            <a:r>
              <a:rPr lang="ru-RU" sz="1600">
                <a:latin typeface="Times New Roman"/>
                <a:cs typeface="Times New Roman"/>
              </a:rPr>
              <a:t> </a:t>
            </a:r>
            <a:r>
              <a:rPr lang="ru-RU" sz="1600" err="1">
                <a:latin typeface="Times New Roman"/>
                <a:cs typeface="Times New Roman"/>
              </a:rPr>
              <a:t>себептері</a:t>
            </a:r>
            <a:r>
              <a:rPr lang="ru-RU" sz="1600">
                <a:latin typeface="Times New Roman"/>
                <a:cs typeface="Times New Roman"/>
              </a:rPr>
              <a:t> мен </a:t>
            </a:r>
            <a:r>
              <a:rPr lang="ru-RU" sz="1600" i="1" err="1">
                <a:latin typeface="Times New Roman"/>
                <a:cs typeface="Times New Roman"/>
              </a:rPr>
              <a:t>факторларына</a:t>
            </a:r>
            <a:r>
              <a:rPr lang="ru-RU" sz="1600" i="1">
                <a:latin typeface="Times New Roman"/>
                <a:cs typeface="Times New Roman"/>
              </a:rPr>
              <a:t> </a:t>
            </a:r>
            <a:r>
              <a:rPr lang="ru-RU" sz="1600" err="1">
                <a:latin typeface="Times New Roman"/>
                <a:cs typeface="Times New Roman"/>
              </a:rPr>
              <a:t>тоқталып</a:t>
            </a:r>
            <a:r>
              <a:rPr lang="ru-RU" sz="1600">
                <a:latin typeface="Times New Roman"/>
                <a:cs typeface="Times New Roman"/>
              </a:rPr>
              <a:t> </a:t>
            </a:r>
            <a:r>
              <a:rPr lang="ru-RU" sz="1600" err="1">
                <a:latin typeface="Times New Roman"/>
                <a:cs typeface="Times New Roman"/>
              </a:rPr>
              <a:t>өтсек</a:t>
            </a:r>
            <a:r>
              <a:rPr lang="ru-RU" sz="1600">
                <a:latin typeface="Times New Roman"/>
                <a:cs typeface="Times New Roman"/>
              </a:rPr>
              <a:t>:</a:t>
            </a:r>
            <a:endParaRPr lang="ru-RU" sz="1600"/>
          </a:p>
          <a:p>
            <a:pPr>
              <a:buFont typeface="Arial"/>
              <a:buChar char="•"/>
            </a:pPr>
            <a:r>
              <a:rPr lang="ru-RU" sz="1600" err="1">
                <a:latin typeface="Times New Roman"/>
                <a:cs typeface="Times New Roman"/>
              </a:rPr>
              <a:t>дұрыс</a:t>
            </a:r>
            <a:r>
              <a:rPr lang="ru-RU" sz="1600">
                <a:latin typeface="Times New Roman"/>
                <a:cs typeface="Times New Roman"/>
              </a:rPr>
              <a:t> </a:t>
            </a:r>
            <a:r>
              <a:rPr lang="ru-RU" sz="1600" err="1">
                <a:latin typeface="Times New Roman"/>
                <a:cs typeface="Times New Roman"/>
              </a:rPr>
              <a:t>тәрбиеленбегендерінің</a:t>
            </a:r>
            <a:r>
              <a:rPr lang="ru-RU" sz="1600">
                <a:latin typeface="Times New Roman"/>
                <a:cs typeface="Times New Roman"/>
              </a:rPr>
              <a:t> </a:t>
            </a:r>
            <a:r>
              <a:rPr lang="ru-RU" sz="1600" err="1">
                <a:latin typeface="Times New Roman"/>
                <a:cs typeface="Times New Roman"/>
              </a:rPr>
              <a:t>себебінен</a:t>
            </a:r>
            <a:r>
              <a:rPr lang="ru-RU" sz="1600">
                <a:latin typeface="Times New Roman"/>
                <a:cs typeface="Times New Roman"/>
              </a:rPr>
              <a:t> </a:t>
            </a:r>
            <a:r>
              <a:rPr lang="ru-RU" sz="1600" err="1">
                <a:latin typeface="Times New Roman"/>
                <a:cs typeface="Times New Roman"/>
              </a:rPr>
              <a:t>қажетті</a:t>
            </a:r>
            <a:r>
              <a:rPr lang="ru-RU" sz="1600">
                <a:latin typeface="Times New Roman"/>
                <a:cs typeface="Times New Roman"/>
              </a:rPr>
              <a:t> </a:t>
            </a:r>
            <a:r>
              <a:rPr lang="ru-RU" sz="1600" err="1">
                <a:latin typeface="Times New Roman"/>
                <a:cs typeface="Times New Roman"/>
              </a:rPr>
              <a:t>білімдердің</a:t>
            </a:r>
            <a:r>
              <a:rPr lang="ru-RU" sz="1600">
                <a:latin typeface="Times New Roman"/>
                <a:cs typeface="Times New Roman"/>
              </a:rPr>
              <a:t>, </a:t>
            </a:r>
            <a:r>
              <a:rPr lang="ru-RU" sz="1600" err="1">
                <a:latin typeface="Times New Roman"/>
                <a:cs typeface="Times New Roman"/>
              </a:rPr>
              <a:t>біліктердің</a:t>
            </a:r>
            <a:r>
              <a:rPr lang="ru-RU" sz="1600">
                <a:latin typeface="Times New Roman"/>
                <a:cs typeface="Times New Roman"/>
              </a:rPr>
              <a:t>, </a:t>
            </a:r>
            <a:r>
              <a:rPr lang="ru-RU" sz="1600" err="1">
                <a:latin typeface="Times New Roman"/>
                <a:cs typeface="Times New Roman"/>
              </a:rPr>
              <a:t>дағдылардың</a:t>
            </a:r>
            <a:r>
              <a:rPr lang="ru-RU" sz="1600">
                <a:latin typeface="Times New Roman"/>
                <a:cs typeface="Times New Roman"/>
              </a:rPr>
              <a:t> </a:t>
            </a:r>
            <a:r>
              <a:rPr lang="ru-RU" sz="1600" err="1">
                <a:latin typeface="Times New Roman"/>
                <a:cs typeface="Times New Roman"/>
              </a:rPr>
              <a:t>жоқтығы</a:t>
            </a:r>
            <a:r>
              <a:rPr lang="ru-RU" sz="1600">
                <a:latin typeface="Times New Roman"/>
                <a:cs typeface="Times New Roman"/>
              </a:rPr>
              <a:t>, </a:t>
            </a:r>
            <a:r>
              <a:rPr lang="ru-RU" sz="1600" err="1">
                <a:latin typeface="Times New Roman"/>
                <a:cs typeface="Times New Roman"/>
              </a:rPr>
              <a:t>мінез-құлқындағы</a:t>
            </a:r>
            <a:r>
              <a:rPr lang="ru-RU" sz="1600">
                <a:latin typeface="Times New Roman"/>
                <a:cs typeface="Times New Roman"/>
              </a:rPr>
              <a:t> </a:t>
            </a:r>
            <a:r>
              <a:rPr lang="ru-RU" sz="1600" err="1">
                <a:latin typeface="Times New Roman"/>
                <a:cs typeface="Times New Roman"/>
              </a:rPr>
              <a:t>жағымсыз</a:t>
            </a:r>
            <a:r>
              <a:rPr lang="ru-RU" sz="1600">
                <a:latin typeface="Times New Roman"/>
                <a:cs typeface="Times New Roman"/>
              </a:rPr>
              <a:t> </a:t>
            </a:r>
            <a:r>
              <a:rPr lang="ru-RU" sz="1600" err="1">
                <a:latin typeface="Times New Roman"/>
                <a:cs typeface="Times New Roman"/>
              </a:rPr>
              <a:t>топтардың</a:t>
            </a:r>
            <a:r>
              <a:rPr lang="ru-RU" sz="1600">
                <a:latin typeface="Times New Roman"/>
                <a:cs typeface="Times New Roman"/>
              </a:rPr>
              <a:t> </a:t>
            </a:r>
            <a:r>
              <a:rPr lang="ru-RU" sz="1600" err="1">
                <a:latin typeface="Times New Roman"/>
                <a:cs typeface="Times New Roman"/>
              </a:rPr>
              <a:t>қалыптасқандығынан</a:t>
            </a:r>
            <a:r>
              <a:rPr lang="ru-RU" sz="1600">
                <a:latin typeface="Times New Roman"/>
                <a:cs typeface="Times New Roman"/>
              </a:rPr>
              <a:t> </a:t>
            </a:r>
            <a:r>
              <a:rPr lang="ru-RU" sz="1600" err="1">
                <a:latin typeface="Times New Roman"/>
                <a:cs typeface="Times New Roman"/>
              </a:rPr>
              <a:t>баланың</a:t>
            </a:r>
            <a:r>
              <a:rPr lang="ru-RU" sz="1600">
                <a:latin typeface="Times New Roman"/>
                <a:cs typeface="Times New Roman"/>
              </a:rPr>
              <a:t>, </a:t>
            </a:r>
            <a:r>
              <a:rPr lang="ru-RU" sz="1600" err="1">
                <a:latin typeface="Times New Roman"/>
                <a:cs typeface="Times New Roman"/>
              </a:rPr>
              <a:t>жеткіншектің</a:t>
            </a:r>
            <a:r>
              <a:rPr lang="ru-RU" sz="1600">
                <a:latin typeface="Times New Roman"/>
                <a:cs typeface="Times New Roman"/>
              </a:rPr>
              <a:t> </a:t>
            </a:r>
            <a:r>
              <a:rPr lang="ru-RU" sz="1600" err="1">
                <a:latin typeface="Times New Roman"/>
                <a:cs typeface="Times New Roman"/>
              </a:rPr>
              <a:t>өзін</a:t>
            </a:r>
            <a:r>
              <a:rPr lang="ru-RU" sz="1600">
                <a:latin typeface="Times New Roman"/>
                <a:cs typeface="Times New Roman"/>
              </a:rPr>
              <a:t> </a:t>
            </a:r>
            <a:r>
              <a:rPr lang="ru-RU" sz="1600" err="1">
                <a:latin typeface="Times New Roman"/>
                <a:cs typeface="Times New Roman"/>
              </a:rPr>
              <a:t>дұрыс</a:t>
            </a:r>
            <a:r>
              <a:rPr lang="ru-RU" sz="1600">
                <a:latin typeface="Times New Roman"/>
                <a:cs typeface="Times New Roman"/>
              </a:rPr>
              <a:t> </a:t>
            </a:r>
            <a:r>
              <a:rPr lang="ru-RU" sz="1600" err="1">
                <a:latin typeface="Times New Roman"/>
                <a:cs typeface="Times New Roman"/>
              </a:rPr>
              <a:t>ұстамайтындығынан</a:t>
            </a:r>
            <a:r>
              <a:rPr lang="ru-RU" sz="1600">
                <a:latin typeface="Times New Roman"/>
                <a:cs typeface="Times New Roman"/>
              </a:rPr>
              <a:t> </a:t>
            </a:r>
            <a:r>
              <a:rPr lang="ru-RU" sz="1600" err="1">
                <a:latin typeface="Times New Roman"/>
                <a:cs typeface="Times New Roman"/>
              </a:rPr>
              <a:t>туындайтын</a:t>
            </a:r>
            <a:r>
              <a:rPr lang="ru-RU" sz="1600">
                <a:latin typeface="Times New Roman"/>
                <a:cs typeface="Times New Roman"/>
              </a:rPr>
              <a:t> </a:t>
            </a:r>
            <a:r>
              <a:rPr lang="ru-RU" sz="1600" err="1">
                <a:latin typeface="Times New Roman"/>
                <a:cs typeface="Times New Roman"/>
              </a:rPr>
              <a:t>әлеуметтік-педагогикалық</a:t>
            </a:r>
            <a:r>
              <a:rPr lang="ru-RU" sz="1600">
                <a:latin typeface="Times New Roman"/>
                <a:cs typeface="Times New Roman"/>
              </a:rPr>
              <a:t> </a:t>
            </a:r>
            <a:r>
              <a:rPr lang="ru-RU" sz="1600" err="1">
                <a:latin typeface="Times New Roman"/>
                <a:cs typeface="Times New Roman"/>
              </a:rPr>
              <a:t>олқылықтар</a:t>
            </a:r>
            <a:r>
              <a:rPr lang="ru-RU" sz="1600">
                <a:latin typeface="Times New Roman"/>
                <a:cs typeface="Times New Roman"/>
              </a:rPr>
              <a:t>;</a:t>
            </a:r>
            <a:endParaRPr lang="ru-RU" sz="1600"/>
          </a:p>
          <a:p>
            <a:pPr>
              <a:buFont typeface="Arial"/>
              <a:buChar char="•"/>
            </a:pPr>
            <a:r>
              <a:rPr lang="ru-RU" sz="1600" err="1">
                <a:latin typeface="Times New Roman"/>
                <a:cs typeface="Times New Roman"/>
              </a:rPr>
              <a:t>жайсыз</a:t>
            </a:r>
            <a:r>
              <a:rPr lang="ru-RU" sz="1600">
                <a:latin typeface="Times New Roman"/>
                <a:cs typeface="Times New Roman"/>
              </a:rPr>
              <a:t> </a:t>
            </a:r>
            <a:r>
              <a:rPr lang="ru-RU" sz="1600" err="1">
                <a:latin typeface="Times New Roman"/>
                <a:cs typeface="Times New Roman"/>
              </a:rPr>
              <a:t>отбасылық</a:t>
            </a:r>
            <a:r>
              <a:rPr lang="ru-RU" sz="1600">
                <a:latin typeface="Times New Roman"/>
                <a:cs typeface="Times New Roman"/>
              </a:rPr>
              <a:t> </a:t>
            </a:r>
            <a:r>
              <a:rPr lang="ru-RU" sz="1600" err="1">
                <a:latin typeface="Times New Roman"/>
                <a:cs typeface="Times New Roman"/>
              </a:rPr>
              <a:t>өзара</a:t>
            </a:r>
            <a:r>
              <a:rPr lang="ru-RU" sz="1600">
                <a:latin typeface="Times New Roman"/>
                <a:cs typeface="Times New Roman"/>
              </a:rPr>
              <a:t> </a:t>
            </a:r>
            <a:r>
              <a:rPr lang="ru-RU" sz="1600" err="1">
                <a:latin typeface="Times New Roman"/>
                <a:cs typeface="Times New Roman"/>
              </a:rPr>
              <a:t>қарым-қатынастар</a:t>
            </a:r>
            <a:r>
              <a:rPr lang="ru-RU" sz="1600">
                <a:latin typeface="Times New Roman"/>
                <a:cs typeface="Times New Roman"/>
              </a:rPr>
              <a:t>, </a:t>
            </a:r>
            <a:r>
              <a:rPr lang="ru-RU" sz="1600" err="1">
                <a:latin typeface="Times New Roman"/>
                <a:cs typeface="Times New Roman"/>
              </a:rPr>
              <a:t>жағымсыз</a:t>
            </a:r>
            <a:r>
              <a:rPr lang="ru-RU" sz="1600">
                <a:latin typeface="Times New Roman"/>
                <a:cs typeface="Times New Roman"/>
              </a:rPr>
              <a:t> </a:t>
            </a:r>
            <a:r>
              <a:rPr lang="ru-RU" sz="1600" err="1">
                <a:latin typeface="Times New Roman"/>
                <a:cs typeface="Times New Roman"/>
              </a:rPr>
              <a:t>психологиялық</a:t>
            </a:r>
            <a:r>
              <a:rPr lang="ru-RU" sz="1600">
                <a:latin typeface="Times New Roman"/>
                <a:cs typeface="Times New Roman"/>
              </a:rPr>
              <a:t> </a:t>
            </a:r>
            <a:r>
              <a:rPr lang="ru-RU" sz="1600" err="1">
                <a:latin typeface="Times New Roman"/>
                <a:cs typeface="Times New Roman"/>
              </a:rPr>
              <a:t>ахуал</a:t>
            </a:r>
            <a:r>
              <a:rPr lang="ru-RU" sz="1600">
                <a:latin typeface="Times New Roman"/>
                <a:cs typeface="Times New Roman"/>
              </a:rPr>
              <a:t>, </a:t>
            </a:r>
            <a:r>
              <a:rPr lang="ru-RU" sz="1600" err="1">
                <a:latin typeface="Times New Roman"/>
                <a:cs typeface="Times New Roman"/>
              </a:rPr>
              <a:t>оқудағы</a:t>
            </a:r>
            <a:r>
              <a:rPr lang="ru-RU" sz="1600">
                <a:latin typeface="Times New Roman"/>
                <a:cs typeface="Times New Roman"/>
              </a:rPr>
              <a:t> </a:t>
            </a:r>
            <a:r>
              <a:rPr lang="ru-RU" sz="1600" err="1">
                <a:latin typeface="Times New Roman"/>
                <a:cs typeface="Times New Roman"/>
              </a:rPr>
              <a:t>жүйелі</a:t>
            </a:r>
            <a:r>
              <a:rPr lang="ru-RU" sz="1600">
                <a:latin typeface="Times New Roman"/>
                <a:cs typeface="Times New Roman"/>
              </a:rPr>
              <a:t> </a:t>
            </a:r>
            <a:r>
              <a:rPr lang="ru-RU" sz="1600" err="1">
                <a:latin typeface="Times New Roman"/>
                <a:cs typeface="Times New Roman"/>
              </a:rPr>
              <a:t>сәтсіздіктер</a:t>
            </a:r>
            <a:r>
              <a:rPr lang="ru-RU" sz="1600">
                <a:latin typeface="Times New Roman"/>
                <a:cs typeface="Times New Roman"/>
              </a:rPr>
              <a:t>, </a:t>
            </a:r>
            <a:r>
              <a:rPr lang="ru-RU" sz="1600" err="1">
                <a:latin typeface="Times New Roman"/>
                <a:cs typeface="Times New Roman"/>
              </a:rPr>
              <a:t>сынып</a:t>
            </a:r>
            <a:r>
              <a:rPr lang="ru-RU" sz="1600">
                <a:latin typeface="Times New Roman"/>
                <a:cs typeface="Times New Roman"/>
              </a:rPr>
              <a:t> </a:t>
            </a:r>
            <a:r>
              <a:rPr lang="ru-RU" sz="1600" err="1">
                <a:latin typeface="Times New Roman"/>
                <a:cs typeface="Times New Roman"/>
              </a:rPr>
              <a:t>ұжымдарындағы</a:t>
            </a:r>
            <a:r>
              <a:rPr lang="ru-RU" sz="1600">
                <a:latin typeface="Times New Roman"/>
                <a:cs typeface="Times New Roman"/>
              </a:rPr>
              <a:t> </a:t>
            </a:r>
            <a:r>
              <a:rPr lang="ru-RU" sz="1600" err="1">
                <a:latin typeface="Times New Roman"/>
                <a:cs typeface="Times New Roman"/>
              </a:rPr>
              <a:t>құрбыларменөзарақарым-қатынастың</a:t>
            </a:r>
            <a:r>
              <a:rPr lang="ru-RU" sz="1600">
                <a:latin typeface="Times New Roman"/>
                <a:cs typeface="Times New Roman"/>
              </a:rPr>
              <a:t> </a:t>
            </a:r>
            <a:r>
              <a:rPr lang="ru-RU" sz="1600" err="1">
                <a:latin typeface="Times New Roman"/>
                <a:cs typeface="Times New Roman"/>
              </a:rPr>
              <a:t>орындамағандығы</a:t>
            </a:r>
            <a:r>
              <a:rPr lang="ru-RU" sz="1600">
                <a:latin typeface="Times New Roman"/>
                <a:cs typeface="Times New Roman"/>
              </a:rPr>
              <a:t>, </a:t>
            </a:r>
            <a:r>
              <a:rPr lang="ru-RU" sz="1600" err="1">
                <a:latin typeface="Times New Roman"/>
                <a:cs typeface="Times New Roman"/>
              </a:rPr>
              <a:t>ата-аналарының</a:t>
            </a:r>
            <a:r>
              <a:rPr lang="ru-RU" sz="1600">
                <a:latin typeface="Times New Roman"/>
                <a:cs typeface="Times New Roman"/>
              </a:rPr>
              <a:t>, </a:t>
            </a:r>
            <a:r>
              <a:rPr lang="ru-RU" sz="1600" err="1">
                <a:latin typeface="Times New Roman"/>
                <a:cs typeface="Times New Roman"/>
              </a:rPr>
              <a:t>мұғалімдердің</a:t>
            </a:r>
            <a:r>
              <a:rPr lang="ru-RU" sz="1600">
                <a:latin typeface="Times New Roman"/>
                <a:cs typeface="Times New Roman"/>
              </a:rPr>
              <a:t> </a:t>
            </a:r>
            <a:r>
              <a:rPr lang="ru-RU" sz="1600" err="1">
                <a:latin typeface="Times New Roman"/>
                <a:cs typeface="Times New Roman"/>
              </a:rPr>
              <a:t>сыныптас</a:t>
            </a:r>
            <a:r>
              <a:rPr lang="ru-RU" sz="1600">
                <a:latin typeface="Times New Roman"/>
                <a:cs typeface="Times New Roman"/>
              </a:rPr>
              <a:t> </a:t>
            </a:r>
            <a:r>
              <a:rPr lang="ru-RU" sz="1600" err="1">
                <a:latin typeface="Times New Roman"/>
                <a:cs typeface="Times New Roman"/>
              </a:rPr>
              <a:t>жолдастарының</a:t>
            </a:r>
            <a:r>
              <a:rPr lang="ru-RU" sz="1600">
                <a:latin typeface="Times New Roman"/>
                <a:cs typeface="Times New Roman"/>
              </a:rPr>
              <a:t> </a:t>
            </a:r>
            <a:r>
              <a:rPr lang="ru-RU" sz="1600" err="1">
                <a:latin typeface="Times New Roman"/>
                <a:cs typeface="Times New Roman"/>
              </a:rPr>
              <a:t>дұрыс</a:t>
            </a:r>
            <a:r>
              <a:rPr lang="ru-RU" sz="1600">
                <a:latin typeface="Times New Roman"/>
                <a:cs typeface="Times New Roman"/>
              </a:rPr>
              <a:t> </a:t>
            </a:r>
            <a:r>
              <a:rPr lang="ru-RU" sz="1600" err="1">
                <a:latin typeface="Times New Roman"/>
                <a:cs typeface="Times New Roman"/>
              </a:rPr>
              <a:t>емес</a:t>
            </a:r>
            <a:r>
              <a:rPr lang="ru-RU" sz="1600">
                <a:latin typeface="Times New Roman"/>
                <a:cs typeface="Times New Roman"/>
              </a:rPr>
              <a:t> (</a:t>
            </a:r>
            <a:r>
              <a:rPr lang="ru-RU" sz="1600" err="1">
                <a:latin typeface="Times New Roman"/>
                <a:cs typeface="Times New Roman"/>
              </a:rPr>
              <a:t>әділетсіз</a:t>
            </a:r>
            <a:r>
              <a:rPr lang="ru-RU" sz="1600">
                <a:latin typeface="Times New Roman"/>
                <a:cs typeface="Times New Roman"/>
              </a:rPr>
              <a:t>, </a:t>
            </a:r>
            <a:r>
              <a:rPr lang="ru-RU" sz="1600" err="1">
                <a:latin typeface="Times New Roman"/>
                <a:cs typeface="Times New Roman"/>
              </a:rPr>
              <a:t>дөрекі</a:t>
            </a:r>
            <a:r>
              <a:rPr lang="ru-RU" sz="1600">
                <a:latin typeface="Times New Roman"/>
                <a:cs typeface="Times New Roman"/>
              </a:rPr>
              <a:t>, </a:t>
            </a:r>
            <a:r>
              <a:rPr lang="ru-RU" sz="1600" err="1">
                <a:latin typeface="Times New Roman"/>
                <a:cs typeface="Times New Roman"/>
              </a:rPr>
              <a:t>қатал</a:t>
            </a:r>
            <a:r>
              <a:rPr lang="ru-RU" sz="1600">
                <a:latin typeface="Times New Roman"/>
                <a:cs typeface="Times New Roman"/>
              </a:rPr>
              <a:t>) </a:t>
            </a:r>
            <a:r>
              <a:rPr lang="ru-RU" sz="1600" err="1">
                <a:latin typeface="Times New Roman"/>
                <a:cs typeface="Times New Roman"/>
              </a:rPr>
              <a:t>қатынастарынан</a:t>
            </a:r>
            <a:r>
              <a:rPr lang="ru-RU" sz="1600">
                <a:latin typeface="Times New Roman"/>
                <a:cs typeface="Times New Roman"/>
              </a:rPr>
              <a:t> </a:t>
            </a:r>
            <a:r>
              <a:rPr lang="ru-RU" sz="1600" err="1">
                <a:latin typeface="Times New Roman"/>
                <a:cs typeface="Times New Roman"/>
              </a:rPr>
              <a:t>туындайтын</a:t>
            </a:r>
            <a:r>
              <a:rPr lang="ru-RU" sz="1600">
                <a:latin typeface="Times New Roman"/>
                <a:cs typeface="Times New Roman"/>
              </a:rPr>
              <a:t> </a:t>
            </a:r>
            <a:r>
              <a:rPr lang="ru-RU" sz="1600" err="1">
                <a:latin typeface="Times New Roman"/>
                <a:cs typeface="Times New Roman"/>
              </a:rPr>
              <a:t>терең</a:t>
            </a:r>
            <a:r>
              <a:rPr lang="ru-RU" sz="1600">
                <a:latin typeface="Times New Roman"/>
                <a:cs typeface="Times New Roman"/>
              </a:rPr>
              <a:t> </a:t>
            </a:r>
            <a:r>
              <a:rPr lang="ru-RU" sz="1600" err="1">
                <a:latin typeface="Times New Roman"/>
                <a:cs typeface="Times New Roman"/>
              </a:rPr>
              <a:t>психологиялық</a:t>
            </a:r>
            <a:r>
              <a:rPr lang="ru-RU" sz="1600">
                <a:latin typeface="Times New Roman"/>
                <a:cs typeface="Times New Roman"/>
              </a:rPr>
              <a:t> </a:t>
            </a:r>
            <a:r>
              <a:rPr lang="ru-RU" sz="1600" err="1">
                <a:latin typeface="Times New Roman"/>
                <a:cs typeface="Times New Roman"/>
              </a:rPr>
              <a:t>жайсыздықтар</a:t>
            </a:r>
            <a:r>
              <a:rPr lang="ru-RU" sz="1600">
                <a:latin typeface="Times New Roman"/>
                <a:cs typeface="Times New Roman"/>
              </a:rPr>
              <a:t>;</a:t>
            </a:r>
            <a:endParaRPr lang="ru-RU" sz="1600"/>
          </a:p>
          <a:p>
            <a:pPr>
              <a:buFont typeface="Arial"/>
              <a:buChar char="•"/>
            </a:pPr>
            <a:r>
              <a:rPr lang="ru-RU" sz="1600" err="1">
                <a:latin typeface="Times New Roman"/>
                <a:cs typeface="Times New Roman"/>
              </a:rPr>
              <a:t>психикалық</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физикалық</a:t>
            </a:r>
            <a:r>
              <a:rPr lang="ru-RU" sz="1600">
                <a:latin typeface="Times New Roman"/>
                <a:cs typeface="Times New Roman"/>
              </a:rPr>
              <a:t> </a:t>
            </a:r>
            <a:r>
              <a:rPr lang="ru-RU" sz="1600" err="1">
                <a:latin typeface="Times New Roman"/>
                <a:cs typeface="Times New Roman"/>
              </a:rPr>
              <a:t>денсаулығы</a:t>
            </a:r>
            <a:r>
              <a:rPr lang="ru-RU" sz="1600">
                <a:latin typeface="Times New Roman"/>
                <a:cs typeface="Times New Roman"/>
              </a:rPr>
              <a:t> мен </a:t>
            </a:r>
            <a:r>
              <a:rPr lang="ru-RU" sz="1600" err="1">
                <a:latin typeface="Times New Roman"/>
                <a:cs typeface="Times New Roman"/>
              </a:rPr>
              <a:t>дамуы</a:t>
            </a:r>
            <a:r>
              <a:rPr lang="ru-RU" sz="1600">
                <a:latin typeface="Times New Roman"/>
                <a:cs typeface="Times New Roman"/>
              </a:rPr>
              <a:t> </a:t>
            </a:r>
            <a:r>
              <a:rPr lang="ru-RU" sz="1600" err="1">
                <a:latin typeface="Times New Roman"/>
                <a:cs typeface="Times New Roman"/>
              </a:rPr>
              <a:t>жағдайындағы</a:t>
            </a:r>
            <a:r>
              <a:rPr lang="ru-RU" sz="1600">
                <a:latin typeface="Times New Roman"/>
                <a:cs typeface="Times New Roman"/>
              </a:rPr>
              <a:t> </a:t>
            </a:r>
            <a:r>
              <a:rPr lang="ru-RU" sz="1600" err="1">
                <a:latin typeface="Times New Roman"/>
                <a:cs typeface="Times New Roman"/>
              </a:rPr>
              <a:t>ауытқушылықтар</a:t>
            </a:r>
            <a:r>
              <a:rPr lang="ru-RU" sz="1600">
                <a:latin typeface="Times New Roman"/>
                <a:cs typeface="Times New Roman"/>
              </a:rPr>
              <a:t>, </a:t>
            </a:r>
            <a:r>
              <a:rPr lang="ru-RU" sz="1600" err="1">
                <a:latin typeface="Times New Roman"/>
                <a:cs typeface="Times New Roman"/>
              </a:rPr>
              <a:t>жас</a:t>
            </a:r>
            <a:r>
              <a:rPr lang="ru-RU" sz="1600">
                <a:latin typeface="Times New Roman"/>
                <a:cs typeface="Times New Roman"/>
              </a:rPr>
              <a:t> </a:t>
            </a:r>
            <a:r>
              <a:rPr lang="ru-RU" sz="1600" err="1">
                <a:latin typeface="Times New Roman"/>
                <a:cs typeface="Times New Roman"/>
              </a:rPr>
              <a:t>ерекшелік</a:t>
            </a:r>
            <a:r>
              <a:rPr lang="ru-RU" sz="1600">
                <a:latin typeface="Times New Roman"/>
                <a:cs typeface="Times New Roman"/>
              </a:rPr>
              <a:t> </a:t>
            </a:r>
            <a:r>
              <a:rPr lang="ru-RU" sz="1600" err="1">
                <a:latin typeface="Times New Roman"/>
                <a:cs typeface="Times New Roman"/>
              </a:rPr>
              <a:t>дағдарыстарындағы</a:t>
            </a:r>
            <a:r>
              <a:rPr lang="ru-RU" sz="1600">
                <a:latin typeface="Times New Roman"/>
                <a:cs typeface="Times New Roman"/>
              </a:rPr>
              <a:t>, </a:t>
            </a:r>
            <a:r>
              <a:rPr lang="ru-RU" sz="1600" err="1">
                <a:latin typeface="Times New Roman"/>
                <a:cs typeface="Times New Roman"/>
              </a:rPr>
              <a:t>мінез</a:t>
            </a:r>
            <a:r>
              <a:rPr lang="ru-RU" sz="1600">
                <a:latin typeface="Times New Roman"/>
                <a:cs typeface="Times New Roman"/>
              </a:rPr>
              <a:t> </a:t>
            </a:r>
            <a:r>
              <a:rPr lang="ru-RU" sz="1600" err="1">
                <a:latin typeface="Times New Roman"/>
                <a:cs typeface="Times New Roman"/>
              </a:rPr>
              <a:t>акцентуациясы</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басқа</a:t>
            </a:r>
            <a:r>
              <a:rPr lang="ru-RU" sz="1600">
                <a:latin typeface="Times New Roman"/>
                <a:cs typeface="Times New Roman"/>
              </a:rPr>
              <a:t> да </a:t>
            </a:r>
            <a:r>
              <a:rPr lang="ru-RU" sz="1600" err="1">
                <a:latin typeface="Times New Roman"/>
                <a:cs typeface="Times New Roman"/>
              </a:rPr>
              <a:t>физиологиялық</a:t>
            </a:r>
            <a:r>
              <a:rPr lang="ru-RU" sz="1600">
                <a:latin typeface="Times New Roman"/>
                <a:cs typeface="Times New Roman"/>
              </a:rPr>
              <a:t>, </a:t>
            </a:r>
            <a:r>
              <a:rPr lang="ru-RU" sz="1600" err="1">
                <a:latin typeface="Times New Roman"/>
                <a:cs typeface="Times New Roman"/>
              </a:rPr>
              <a:t>психоневрологиялық</a:t>
            </a:r>
            <a:r>
              <a:rPr lang="ru-RU" sz="1600">
                <a:latin typeface="Times New Roman"/>
                <a:cs typeface="Times New Roman"/>
              </a:rPr>
              <a:t> </a:t>
            </a:r>
            <a:r>
              <a:rPr lang="ru-RU" sz="1600" err="1">
                <a:latin typeface="Times New Roman"/>
                <a:cs typeface="Times New Roman"/>
              </a:rPr>
              <a:t>ерекшеліктер</a:t>
            </a:r>
            <a:r>
              <a:rPr lang="ru-RU" sz="1600">
                <a:latin typeface="Times New Roman"/>
                <a:cs typeface="Times New Roman"/>
              </a:rPr>
              <a:t> </a:t>
            </a:r>
            <a:r>
              <a:rPr lang="ru-RU" sz="1600" err="1">
                <a:latin typeface="Times New Roman"/>
                <a:cs typeface="Times New Roman"/>
              </a:rPr>
              <a:t>себептері</a:t>
            </a:r>
            <a:r>
              <a:rPr lang="ru-RU" sz="1600">
                <a:latin typeface="Times New Roman"/>
                <a:cs typeface="Times New Roman"/>
              </a:rPr>
              <a:t>;</a:t>
            </a:r>
            <a:endParaRPr lang="ru-RU" sz="1600"/>
          </a:p>
          <a:p>
            <a:pPr>
              <a:buFont typeface="Arial"/>
              <a:buChar char="•"/>
            </a:pPr>
            <a:r>
              <a:rPr lang="ru-RU" sz="1600" err="1">
                <a:latin typeface="Times New Roman"/>
                <a:cs typeface="Times New Roman"/>
              </a:rPr>
              <a:t>ішкі</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сыртқы</a:t>
            </a:r>
            <a:r>
              <a:rPr lang="ru-RU" sz="1600">
                <a:latin typeface="Times New Roman"/>
                <a:cs typeface="Times New Roman"/>
              </a:rPr>
              <a:t> </a:t>
            </a:r>
            <a:r>
              <a:rPr lang="ru-RU" sz="1600" err="1">
                <a:latin typeface="Times New Roman"/>
                <a:cs typeface="Times New Roman"/>
              </a:rPr>
              <a:t>белсенділігінің</a:t>
            </a:r>
            <a:r>
              <a:rPr lang="ru-RU" sz="1600">
                <a:latin typeface="Times New Roman"/>
                <a:cs typeface="Times New Roman"/>
              </a:rPr>
              <a:t> </a:t>
            </a:r>
            <a:r>
              <a:rPr lang="ru-RU" sz="1600" err="1">
                <a:latin typeface="Times New Roman"/>
                <a:cs typeface="Times New Roman"/>
              </a:rPr>
              <a:t>саналы</a:t>
            </a:r>
            <a:r>
              <a:rPr lang="ru-RU" sz="1600">
                <a:latin typeface="Times New Roman"/>
                <a:cs typeface="Times New Roman"/>
              </a:rPr>
              <a:t> </a:t>
            </a:r>
            <a:r>
              <a:rPr lang="ru-RU" sz="1600" err="1">
                <a:latin typeface="Times New Roman"/>
                <a:cs typeface="Times New Roman"/>
              </a:rPr>
              <a:t>көріністеріне</a:t>
            </a:r>
            <a:r>
              <a:rPr lang="ru-RU" sz="1600">
                <a:latin typeface="Times New Roman"/>
                <a:cs typeface="Times New Roman"/>
              </a:rPr>
              <a:t>, </a:t>
            </a:r>
            <a:r>
              <a:rPr lang="ru-RU" sz="1600" err="1">
                <a:latin typeface="Times New Roman"/>
                <a:cs typeface="Times New Roman"/>
              </a:rPr>
              <a:t>өзін-өзі</a:t>
            </a:r>
            <a:r>
              <a:rPr lang="ru-RU" sz="1600">
                <a:latin typeface="Times New Roman"/>
                <a:cs typeface="Times New Roman"/>
              </a:rPr>
              <a:t> </a:t>
            </a:r>
            <a:r>
              <a:rPr lang="ru-RU" sz="1600" err="1">
                <a:latin typeface="Times New Roman"/>
                <a:cs typeface="Times New Roman"/>
              </a:rPr>
              <a:t>көрсетуіне</a:t>
            </a:r>
            <a:r>
              <a:rPr lang="ru-RU" sz="1600">
                <a:latin typeface="Times New Roman"/>
                <a:cs typeface="Times New Roman"/>
              </a:rPr>
              <a:t> </a:t>
            </a:r>
            <a:r>
              <a:rPr lang="ru-RU" sz="1600" err="1">
                <a:latin typeface="Times New Roman"/>
                <a:cs typeface="Times New Roman"/>
              </a:rPr>
              <a:t>жағдай</a:t>
            </a:r>
            <a:r>
              <a:rPr lang="ru-RU" sz="1600">
                <a:latin typeface="Times New Roman"/>
                <a:cs typeface="Times New Roman"/>
              </a:rPr>
              <a:t> </a:t>
            </a:r>
            <a:r>
              <a:rPr lang="ru-RU" sz="1600" err="1">
                <a:latin typeface="Times New Roman"/>
                <a:cs typeface="Times New Roman"/>
              </a:rPr>
              <a:t>жасалмағандығынан</a:t>
            </a:r>
            <a:r>
              <a:rPr lang="ru-RU" sz="1600">
                <a:latin typeface="Times New Roman"/>
                <a:cs typeface="Times New Roman"/>
              </a:rPr>
              <a:t>, </a:t>
            </a:r>
            <a:r>
              <a:rPr lang="ru-RU" sz="1600" err="1">
                <a:latin typeface="Times New Roman"/>
                <a:cs typeface="Times New Roman"/>
              </a:rPr>
              <a:t>іс-әрекеттердің</a:t>
            </a:r>
            <a:r>
              <a:rPr lang="ru-RU" sz="1600">
                <a:latin typeface="Times New Roman"/>
                <a:cs typeface="Times New Roman"/>
              </a:rPr>
              <a:t> </a:t>
            </a:r>
            <a:r>
              <a:rPr lang="ru-RU" sz="1600" err="1">
                <a:latin typeface="Times New Roman"/>
                <a:cs typeface="Times New Roman"/>
              </a:rPr>
              <a:t>пайдалы</a:t>
            </a:r>
            <a:r>
              <a:rPr lang="ru-RU" sz="1600">
                <a:latin typeface="Times New Roman"/>
                <a:cs typeface="Times New Roman"/>
              </a:rPr>
              <a:t> </a:t>
            </a:r>
            <a:r>
              <a:rPr lang="ru-RU" sz="1600" err="1">
                <a:latin typeface="Times New Roman"/>
                <a:cs typeface="Times New Roman"/>
              </a:rPr>
              <a:t>түрлерімен</a:t>
            </a:r>
            <a:r>
              <a:rPr lang="ru-RU" sz="1600">
                <a:latin typeface="Times New Roman"/>
                <a:cs typeface="Times New Roman"/>
              </a:rPr>
              <a:t> </a:t>
            </a:r>
            <a:r>
              <a:rPr lang="ru-RU" sz="1600" err="1">
                <a:latin typeface="Times New Roman"/>
                <a:cs typeface="Times New Roman"/>
              </a:rPr>
              <a:t>айналыспайтығынан</a:t>
            </a:r>
            <a:r>
              <a:rPr lang="ru-RU" sz="1600">
                <a:latin typeface="Times New Roman"/>
                <a:cs typeface="Times New Roman"/>
              </a:rPr>
              <a:t>, </a:t>
            </a:r>
            <a:r>
              <a:rPr lang="ru-RU" sz="1600" err="1">
                <a:latin typeface="Times New Roman"/>
                <a:cs typeface="Times New Roman"/>
              </a:rPr>
              <a:t>жағымды</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маңызды</a:t>
            </a:r>
            <a:r>
              <a:rPr lang="ru-RU" sz="1600">
                <a:latin typeface="Times New Roman"/>
                <a:cs typeface="Times New Roman"/>
              </a:rPr>
              <a:t> </a:t>
            </a:r>
            <a:r>
              <a:rPr lang="ru-RU" sz="1600" err="1">
                <a:latin typeface="Times New Roman"/>
                <a:cs typeface="Times New Roman"/>
              </a:rPr>
              <a:t>әлеуметтік</a:t>
            </a:r>
            <a:r>
              <a:rPr lang="ru-RU" sz="1600">
                <a:latin typeface="Times New Roman"/>
                <a:cs typeface="Times New Roman"/>
              </a:rPr>
              <a:t>, </a:t>
            </a:r>
            <a:r>
              <a:rPr lang="ru-RU" sz="1600" err="1">
                <a:latin typeface="Times New Roman"/>
                <a:cs typeface="Times New Roman"/>
              </a:rPr>
              <a:t>сондай-ақ</a:t>
            </a:r>
            <a:r>
              <a:rPr lang="ru-RU" sz="1600">
                <a:latin typeface="Times New Roman"/>
                <a:cs typeface="Times New Roman"/>
              </a:rPr>
              <a:t>, </a:t>
            </a:r>
            <a:r>
              <a:rPr lang="ru-RU" sz="1600" err="1">
                <a:latin typeface="Times New Roman"/>
                <a:cs typeface="Times New Roman"/>
              </a:rPr>
              <a:t>жеке</a:t>
            </a:r>
            <a:r>
              <a:rPr lang="ru-RU" sz="1600">
                <a:latin typeface="Times New Roman"/>
                <a:cs typeface="Times New Roman"/>
              </a:rPr>
              <a:t> </a:t>
            </a:r>
            <a:r>
              <a:rPr lang="ru-RU" sz="1600" err="1">
                <a:latin typeface="Times New Roman"/>
                <a:cs typeface="Times New Roman"/>
              </a:rPr>
              <a:t>өмірлікмақсаттары</a:t>
            </a:r>
            <a:r>
              <a:rPr lang="ru-RU" sz="1600">
                <a:latin typeface="Times New Roman"/>
                <a:cs typeface="Times New Roman"/>
              </a:rPr>
              <a:t> мен </a:t>
            </a:r>
            <a:r>
              <a:rPr lang="ru-RU" sz="1600" err="1">
                <a:latin typeface="Times New Roman"/>
                <a:cs typeface="Times New Roman"/>
              </a:rPr>
              <a:t>жоспарларының</a:t>
            </a:r>
            <a:r>
              <a:rPr lang="ru-RU" sz="1600">
                <a:latin typeface="Times New Roman"/>
                <a:cs typeface="Times New Roman"/>
              </a:rPr>
              <a:t> </a:t>
            </a:r>
            <a:r>
              <a:rPr lang="ru-RU" sz="1600" err="1">
                <a:latin typeface="Times New Roman"/>
                <a:cs typeface="Times New Roman"/>
              </a:rPr>
              <a:t>болмауы</a:t>
            </a:r>
            <a:r>
              <a:rPr lang="ru-RU" sz="1600">
                <a:latin typeface="Times New Roman"/>
                <a:cs typeface="Times New Roman"/>
              </a:rPr>
              <a:t>;</a:t>
            </a:r>
          </a:p>
          <a:p>
            <a:pPr>
              <a:buFont typeface="Arial"/>
              <a:buChar char="•"/>
            </a:pPr>
            <a:r>
              <a:rPr lang="ru-RU" sz="1600" err="1">
                <a:latin typeface="Times New Roman"/>
                <a:cs typeface="Times New Roman"/>
              </a:rPr>
              <a:t>қараусыз</a:t>
            </a:r>
            <a:r>
              <a:rPr lang="ru-RU" sz="1600">
                <a:latin typeface="Times New Roman"/>
                <a:cs typeface="Times New Roman"/>
              </a:rPr>
              <a:t> </a:t>
            </a:r>
            <a:r>
              <a:rPr lang="ru-RU" sz="1600" err="1">
                <a:latin typeface="Times New Roman"/>
                <a:cs typeface="Times New Roman"/>
              </a:rPr>
              <a:t>қалумен</a:t>
            </a:r>
            <a:r>
              <a:rPr lang="ru-RU" sz="1600">
                <a:latin typeface="Times New Roman"/>
                <a:cs typeface="Times New Roman"/>
              </a:rPr>
              <a:t>, </a:t>
            </a:r>
            <a:r>
              <a:rPr lang="ru-RU" sz="1600" err="1">
                <a:latin typeface="Times New Roman"/>
                <a:cs typeface="Times New Roman"/>
              </a:rPr>
              <a:t>қоршаған</a:t>
            </a:r>
            <a:r>
              <a:rPr lang="ru-RU" sz="1600">
                <a:latin typeface="Times New Roman"/>
                <a:cs typeface="Times New Roman"/>
              </a:rPr>
              <a:t> </a:t>
            </a:r>
            <a:r>
              <a:rPr lang="ru-RU" sz="1600" err="1">
                <a:latin typeface="Times New Roman"/>
                <a:cs typeface="Times New Roman"/>
              </a:rPr>
              <a:t>ортаның</a:t>
            </a:r>
            <a:r>
              <a:rPr lang="ru-RU" sz="1600">
                <a:latin typeface="Times New Roman"/>
                <a:cs typeface="Times New Roman"/>
              </a:rPr>
              <a:t> </a:t>
            </a:r>
            <a:r>
              <a:rPr lang="ru-RU" sz="1600" err="1">
                <a:latin typeface="Times New Roman"/>
                <a:cs typeface="Times New Roman"/>
              </a:rPr>
              <a:t>кері</a:t>
            </a:r>
            <a:r>
              <a:rPr lang="ru-RU" sz="1600">
                <a:latin typeface="Times New Roman"/>
                <a:cs typeface="Times New Roman"/>
              </a:rPr>
              <a:t> </a:t>
            </a:r>
            <a:r>
              <a:rPr lang="ru-RU" sz="1600" err="1">
                <a:latin typeface="Times New Roman"/>
                <a:cs typeface="Times New Roman"/>
              </a:rPr>
              <a:t>ықпал</a:t>
            </a:r>
            <a:r>
              <a:rPr lang="ru-RU" sz="1600">
                <a:latin typeface="Times New Roman"/>
                <a:cs typeface="Times New Roman"/>
              </a:rPr>
              <a:t> </a:t>
            </a:r>
            <a:r>
              <a:rPr lang="ru-RU" sz="1600" err="1">
                <a:latin typeface="Times New Roman"/>
                <a:cs typeface="Times New Roman"/>
              </a:rPr>
              <a:t>етуімен</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осының</a:t>
            </a:r>
            <a:r>
              <a:rPr lang="ru-RU" sz="1600">
                <a:latin typeface="Times New Roman"/>
                <a:cs typeface="Times New Roman"/>
              </a:rPr>
              <a:t> </a:t>
            </a:r>
            <a:r>
              <a:rPr lang="ru-RU" sz="1600" err="1">
                <a:latin typeface="Times New Roman"/>
                <a:cs typeface="Times New Roman"/>
              </a:rPr>
              <a:t>негізінде</a:t>
            </a:r>
            <a:r>
              <a:rPr lang="ru-RU" sz="1600">
                <a:latin typeface="Times New Roman"/>
                <a:cs typeface="Times New Roman"/>
              </a:rPr>
              <a:t> </a:t>
            </a:r>
            <a:r>
              <a:rPr lang="ru-RU" sz="1600" err="1">
                <a:latin typeface="Times New Roman"/>
                <a:cs typeface="Times New Roman"/>
              </a:rPr>
              <a:t>дамитын</a:t>
            </a:r>
            <a:r>
              <a:rPr lang="ru-RU" sz="1600">
                <a:latin typeface="Times New Roman"/>
                <a:cs typeface="Times New Roman"/>
              </a:rPr>
              <a:t> </a:t>
            </a:r>
            <a:r>
              <a:rPr lang="ru-RU" sz="1600" err="1">
                <a:latin typeface="Times New Roman"/>
                <a:cs typeface="Times New Roman"/>
              </a:rPr>
              <a:t>әлеуметтік-психологиялық</a:t>
            </a:r>
            <a:r>
              <a:rPr lang="ru-RU" sz="1600">
                <a:latin typeface="Times New Roman"/>
                <a:cs typeface="Times New Roman"/>
              </a:rPr>
              <a:t> </a:t>
            </a:r>
            <a:r>
              <a:rPr lang="ru-RU" sz="1600" err="1">
                <a:latin typeface="Times New Roman"/>
                <a:cs typeface="Times New Roman"/>
              </a:rPr>
              <a:t>дезадаптациямен</a:t>
            </a:r>
            <a:r>
              <a:rPr lang="ru-RU" sz="1600">
                <a:latin typeface="Times New Roman"/>
                <a:cs typeface="Times New Roman"/>
              </a:rPr>
              <a:t>, </a:t>
            </a:r>
            <a:r>
              <a:rPr lang="ru-RU" sz="1600" err="1">
                <a:latin typeface="Times New Roman"/>
                <a:cs typeface="Times New Roman"/>
              </a:rPr>
              <a:t>әлеуметтік</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жеке</a:t>
            </a:r>
            <a:r>
              <a:rPr lang="ru-RU" sz="1600">
                <a:latin typeface="Times New Roman"/>
                <a:cs typeface="Times New Roman"/>
              </a:rPr>
              <a:t> </a:t>
            </a:r>
            <a:r>
              <a:rPr lang="ru-RU" sz="1600" err="1">
                <a:latin typeface="Times New Roman"/>
                <a:cs typeface="Times New Roman"/>
              </a:rPr>
              <a:t>құндылықтарының</a:t>
            </a:r>
            <a:r>
              <a:rPr lang="ru-RU" sz="1600">
                <a:latin typeface="Times New Roman"/>
                <a:cs typeface="Times New Roman"/>
              </a:rPr>
              <a:t> </a:t>
            </a:r>
            <a:r>
              <a:rPr lang="ru-RU" sz="1600" err="1">
                <a:latin typeface="Times New Roman"/>
                <a:cs typeface="Times New Roman"/>
              </a:rPr>
              <a:t>жағымсыз</a:t>
            </a:r>
            <a:r>
              <a:rPr lang="ru-RU" sz="1600">
                <a:latin typeface="Times New Roman"/>
                <a:cs typeface="Times New Roman"/>
              </a:rPr>
              <a:t> </a:t>
            </a:r>
            <a:r>
              <a:rPr lang="ru-RU" sz="1600" err="1">
                <a:latin typeface="Times New Roman"/>
                <a:cs typeface="Times New Roman"/>
              </a:rPr>
              <a:t>түрде</a:t>
            </a:r>
            <a:r>
              <a:rPr lang="ru-RU" sz="1600">
                <a:latin typeface="Times New Roman"/>
                <a:cs typeface="Times New Roman"/>
              </a:rPr>
              <a:t> </a:t>
            </a:r>
            <a:r>
              <a:rPr lang="ru-RU" sz="1600" err="1">
                <a:latin typeface="Times New Roman"/>
                <a:cs typeface="Times New Roman"/>
              </a:rPr>
              <a:t>ауысуы</a:t>
            </a:r>
            <a:r>
              <a:rPr lang="ru-RU" sz="1600">
                <a:latin typeface="Times New Roman"/>
                <a:cs typeface="Times New Roman"/>
              </a:rPr>
              <a:t> </a:t>
            </a:r>
            <a:r>
              <a:rPr lang="ru-RU" sz="1600" err="1">
                <a:latin typeface="Times New Roman"/>
                <a:cs typeface="Times New Roman"/>
              </a:rPr>
              <a:t>және</a:t>
            </a:r>
            <a:r>
              <a:rPr lang="ru-RU" sz="1600">
                <a:latin typeface="Times New Roman"/>
                <a:cs typeface="Times New Roman"/>
              </a:rPr>
              <a:t> </a:t>
            </a:r>
            <a:r>
              <a:rPr lang="ru-RU" sz="1600" err="1">
                <a:latin typeface="Times New Roman"/>
                <a:cs typeface="Times New Roman"/>
              </a:rPr>
              <a:t>жағымсыз</a:t>
            </a:r>
            <a:r>
              <a:rPr lang="ru-RU" sz="1600">
                <a:latin typeface="Times New Roman"/>
                <a:cs typeface="Times New Roman"/>
              </a:rPr>
              <a:t> </a:t>
            </a:r>
            <a:r>
              <a:rPr lang="ru-RU" sz="1600" err="1">
                <a:latin typeface="Times New Roman"/>
                <a:cs typeface="Times New Roman"/>
              </a:rPr>
              <a:t>жайттар</a:t>
            </a:r>
            <a:r>
              <a:rPr lang="ru-RU" sz="1600">
                <a:latin typeface="Times New Roman"/>
                <a:cs typeface="Times New Roman"/>
              </a:rPr>
              <a:t>.</a:t>
            </a:r>
          </a:p>
          <a:p>
            <a:pPr>
              <a:buFont typeface="Arial"/>
              <a:buChar char="•"/>
            </a:pPr>
            <a:endParaRPr lang="ru-RU" sz="1100">
              <a:latin typeface="Univers"/>
              <a:cs typeface="Times New Roman"/>
            </a:endParaRPr>
          </a:p>
          <a:p>
            <a:pPr>
              <a:buFont typeface="Arial"/>
              <a:buChar char="•"/>
            </a:pPr>
            <a:endParaRPr lang="ru-RU" sz="1100"/>
          </a:p>
          <a:p>
            <a:pPr>
              <a:buFont typeface="Arial"/>
              <a:buChar char="•"/>
            </a:pPr>
            <a:endParaRPr lang="ru-RU" sz="1100">
              <a:latin typeface="Times New Roman"/>
              <a:cs typeface="Times New Roman"/>
            </a:endParaRPr>
          </a:p>
        </p:txBody>
      </p:sp>
      <p:sp>
        <p:nvSpPr>
          <p:cNvPr id="23" name="Graphic 10">
            <a:extLst>
              <a:ext uri="{FF2B5EF4-FFF2-40B4-BE49-F238E27FC236}">
                <a16:creationId xmlns=""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Graphic 12">
            <a:extLst>
              <a:ext uri="{FF2B5EF4-FFF2-40B4-BE49-F238E27FC236}">
                <a16:creationId xmlns=""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63597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69">
            <a:extLst>
              <a:ext uri="{FF2B5EF4-FFF2-40B4-BE49-F238E27FC236}">
                <a16:creationId xmlns="" xmlns:a16="http://schemas.microsoft.com/office/drawing/2014/main" id="{2659FDB4-FCBE-4A89-B46D-43D4FA544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Заголовок 1">
            <a:extLst>
              <a:ext uri="{FF2B5EF4-FFF2-40B4-BE49-F238E27FC236}">
                <a16:creationId xmlns="" xmlns:a16="http://schemas.microsoft.com/office/drawing/2014/main" id="{A72AAD43-CF86-512B-0CD9-5DB2957A1B57}"/>
              </a:ext>
            </a:extLst>
          </p:cNvPr>
          <p:cNvSpPr>
            <a:spLocks noGrp="1"/>
          </p:cNvSpPr>
          <p:nvPr>
            <p:ph type="title"/>
          </p:nvPr>
        </p:nvSpPr>
        <p:spPr>
          <a:xfrm>
            <a:off x="20715" y="1070800"/>
            <a:ext cx="3235832" cy="5590524"/>
          </a:xfrm>
        </p:spPr>
        <p:txBody>
          <a:bodyPr>
            <a:normAutofit/>
          </a:bodyPr>
          <a:lstStyle/>
          <a:p>
            <a:pPr algn="ctr"/>
            <a:r>
              <a:rPr lang="ru-RU" sz="3600" dirty="0" err="1">
                <a:latin typeface="Times New Roman"/>
                <a:cs typeface="Times New Roman"/>
              </a:rPr>
              <a:t>Мектептегі</a:t>
            </a:r>
            <a:r>
              <a:rPr lang="ru-RU" sz="3600" dirty="0">
                <a:latin typeface="Times New Roman"/>
                <a:cs typeface="Times New Roman"/>
              </a:rPr>
              <a:t> </a:t>
            </a:r>
            <a:r>
              <a:rPr lang="ru-RU" sz="3600" dirty="0" smtClean="0">
                <a:latin typeface="Times New Roman"/>
                <a:cs typeface="Times New Roman"/>
              </a:rPr>
              <a:t/>
            </a:r>
            <a:br>
              <a:rPr lang="ru-RU" sz="3600" dirty="0" smtClean="0">
                <a:latin typeface="Times New Roman"/>
                <a:cs typeface="Times New Roman"/>
              </a:rPr>
            </a:br>
            <a:r>
              <a:rPr lang="ru-RU" sz="3600" dirty="0" err="1" smtClean="0">
                <a:latin typeface="Times New Roman"/>
                <a:cs typeface="Times New Roman"/>
              </a:rPr>
              <a:t>оқу-тәрбие</a:t>
            </a:r>
            <a:r>
              <a:rPr lang="ru-RU" sz="3600" dirty="0">
                <a:latin typeface="Times New Roman"/>
                <a:cs typeface="Times New Roman"/>
              </a:rPr>
              <a:t>  </a:t>
            </a:r>
            <a:br>
              <a:rPr lang="ru-RU" sz="3600" dirty="0">
                <a:latin typeface="Times New Roman"/>
                <a:cs typeface="Times New Roman"/>
              </a:rPr>
            </a:br>
            <a:r>
              <a:rPr lang="ru-RU" sz="3600" dirty="0" err="1" smtClean="0">
                <a:latin typeface="Times New Roman"/>
                <a:cs typeface="Times New Roman"/>
              </a:rPr>
              <a:t>жұмысындағы</a:t>
            </a:r>
            <a:r>
              <a:rPr lang="ru-RU" sz="3600" dirty="0" smtClean="0">
                <a:latin typeface="Times New Roman"/>
                <a:cs typeface="Times New Roman"/>
              </a:rPr>
              <a:t/>
            </a:r>
            <a:br>
              <a:rPr lang="ru-RU" sz="3600" dirty="0" smtClean="0">
                <a:latin typeface="Times New Roman"/>
                <a:cs typeface="Times New Roman"/>
              </a:rPr>
            </a:br>
            <a:r>
              <a:rPr lang="ru-RU" sz="3600" dirty="0" err="1" smtClean="0">
                <a:latin typeface="Times New Roman"/>
                <a:cs typeface="Times New Roman"/>
              </a:rPr>
              <a:t>кемшіліктер</a:t>
            </a:r>
            <a:r>
              <a:rPr lang="ru-RU" sz="3600" dirty="0">
                <a:latin typeface="Times New Roman"/>
                <a:cs typeface="Times New Roman"/>
              </a:rPr>
              <a:t>:</a:t>
            </a:r>
            <a:endParaRPr lang="ru-RU" sz="3600" dirty="0"/>
          </a:p>
        </p:txBody>
      </p:sp>
      <p:cxnSp>
        <p:nvCxnSpPr>
          <p:cNvPr id="81" name="Straight Connector 71">
            <a:extLst>
              <a:ext uri="{FF2B5EF4-FFF2-40B4-BE49-F238E27FC236}">
                <a16:creationId xmlns="" xmlns:a16="http://schemas.microsoft.com/office/drawing/2014/main" id="{C8F51B3F-8331-4E4A-AE96-D47B1006EE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2" name="Объект 2">
            <a:extLst>
              <a:ext uri="{FF2B5EF4-FFF2-40B4-BE49-F238E27FC236}">
                <a16:creationId xmlns="" xmlns:a16="http://schemas.microsoft.com/office/drawing/2014/main" id="{17E23CFD-E369-CE2B-9A59-443DED847006}"/>
              </a:ext>
            </a:extLst>
          </p:cNvPr>
          <p:cNvGraphicFramePr>
            <a:graphicFrameLocks noGrp="1"/>
          </p:cNvGraphicFramePr>
          <p:nvPr>
            <p:ph idx="1"/>
            <p:extLst>
              <p:ext uri="{D42A27DB-BD31-4B8C-83A1-F6EECF244321}">
                <p14:modId xmlns:p14="http://schemas.microsoft.com/office/powerpoint/2010/main" val="1617341878"/>
              </p:ext>
            </p:extLst>
          </p:nvPr>
        </p:nvGraphicFramePr>
        <p:xfrm>
          <a:off x="3200401" y="1070800"/>
          <a:ext cx="8153400"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44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 xmlns:a16="http://schemas.microsoft.com/office/drawing/2014/main" id="{353C1207-D1C8-49E3-8837-E2B89D366FA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16B067B1-F4E5-4FDF-813D-C9E872E800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Объект 2">
            <a:extLst>
              <a:ext uri="{FF2B5EF4-FFF2-40B4-BE49-F238E27FC236}">
                <a16:creationId xmlns="" xmlns:a16="http://schemas.microsoft.com/office/drawing/2014/main" id="{8B05D6FC-9AD2-716D-5A8E-CC1D8A76BB04}"/>
              </a:ext>
            </a:extLst>
          </p:cNvPr>
          <p:cNvGraphicFramePr>
            <a:graphicFrameLocks noGrp="1"/>
          </p:cNvGraphicFramePr>
          <p:nvPr>
            <p:ph idx="1"/>
            <p:extLst>
              <p:ext uri="{D42A27DB-BD31-4B8C-83A1-F6EECF244321}">
                <p14:modId xmlns:p14="http://schemas.microsoft.com/office/powerpoint/2010/main" val="3654607667"/>
              </p:ext>
            </p:extLst>
          </p:nvPr>
        </p:nvGraphicFramePr>
        <p:xfrm>
          <a:off x="240613" y="123850"/>
          <a:ext cx="11719827" cy="653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6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2659FDB4-FCBE-4A89-B46D-43D4FA544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 xmlns:a16="http://schemas.microsoft.com/office/drawing/2014/main" id="{41B323F5-2732-F38B-6BC2-2D95949AD4B3}"/>
              </a:ext>
            </a:extLst>
          </p:cNvPr>
          <p:cNvSpPr txBox="1"/>
          <p:nvPr/>
        </p:nvSpPr>
        <p:spPr>
          <a:xfrm>
            <a:off x="838200" y="365125"/>
            <a:ext cx="9804918"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kern="1200" err="1">
                <a:latin typeface="Times New Roman"/>
                <a:ea typeface="+mj-ea"/>
                <a:cs typeface="Times New Roman"/>
              </a:rPr>
              <a:t>Оқушылардың</a:t>
            </a:r>
            <a:r>
              <a:rPr lang="en-US" sz="4400" kern="1200">
                <a:latin typeface="Times New Roman"/>
                <a:ea typeface="+mj-ea"/>
                <a:cs typeface="Times New Roman"/>
              </a:rPr>
              <a:t> </a:t>
            </a:r>
            <a:r>
              <a:rPr lang="en-US" sz="4400" kern="1200" err="1">
                <a:latin typeface="Times New Roman"/>
                <a:ea typeface="+mj-ea"/>
                <a:cs typeface="Times New Roman"/>
              </a:rPr>
              <a:t>педагогикалық</a:t>
            </a:r>
            <a:r>
              <a:rPr lang="en-US" sz="4400" kern="1200">
                <a:latin typeface="Times New Roman"/>
                <a:ea typeface="+mj-ea"/>
                <a:cs typeface="Times New Roman"/>
              </a:rPr>
              <a:t> </a:t>
            </a:r>
            <a:r>
              <a:rPr lang="en-US" sz="4400" kern="1200" err="1">
                <a:latin typeface="Times New Roman"/>
                <a:ea typeface="+mj-ea"/>
                <a:cs typeface="Times New Roman"/>
              </a:rPr>
              <a:t>кері</a:t>
            </a:r>
            <a:r>
              <a:rPr lang="en-US" sz="4400" kern="1200">
                <a:latin typeface="Times New Roman"/>
                <a:ea typeface="+mj-ea"/>
                <a:cs typeface="Times New Roman"/>
              </a:rPr>
              <a:t> </a:t>
            </a:r>
            <a:r>
              <a:rPr lang="en-US" sz="4400" kern="1200" err="1">
                <a:latin typeface="Times New Roman"/>
                <a:ea typeface="+mj-ea"/>
                <a:cs typeface="Times New Roman"/>
              </a:rPr>
              <a:t>кетуінің</a:t>
            </a:r>
            <a:r>
              <a:rPr lang="en-US" sz="4400" kern="1200">
                <a:latin typeface="Times New Roman"/>
                <a:ea typeface="+mj-ea"/>
                <a:cs typeface="Times New Roman"/>
              </a:rPr>
              <a:t> </a:t>
            </a:r>
            <a:r>
              <a:rPr lang="en-US" sz="4400" kern="1200" err="1">
                <a:latin typeface="Times New Roman"/>
                <a:ea typeface="+mj-ea"/>
                <a:cs typeface="Times New Roman"/>
              </a:rPr>
              <a:t>себептері</a:t>
            </a:r>
            <a:r>
              <a:rPr lang="en-US" sz="4400">
                <a:latin typeface="Times New Roman"/>
                <a:ea typeface="+mj-ea"/>
                <a:cs typeface="Times New Roman"/>
              </a:rPr>
              <a:t>:</a:t>
            </a:r>
            <a:endParaRPr lang="en-US" sz="4400" kern="1200">
              <a:latin typeface="Times New Roman"/>
              <a:ea typeface="+mj-ea"/>
              <a:cs typeface="Times New Roman"/>
            </a:endParaRPr>
          </a:p>
        </p:txBody>
      </p:sp>
      <p:cxnSp>
        <p:nvCxnSpPr>
          <p:cNvPr id="26" name="Straight Connector 25">
            <a:extLst>
              <a:ext uri="{FF2B5EF4-FFF2-40B4-BE49-F238E27FC236}">
                <a16:creationId xmlns="" xmlns:a16="http://schemas.microsoft.com/office/drawing/2014/main" id="{C8F51B3F-8331-4E4A-AE96-D47B1006EE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8" name="Graphic 12">
            <a:extLst>
              <a:ext uri="{FF2B5EF4-FFF2-40B4-BE49-F238E27FC236}">
                <a16:creationId xmlns="" xmlns:a16="http://schemas.microsoft.com/office/drawing/2014/main" id="{58BDB0EE-D238-415B-9ED8-62AA6AB2AA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0" name="Graphic 11">
            <a:extLst>
              <a:ext uri="{FF2B5EF4-FFF2-40B4-BE49-F238E27FC236}">
                <a16:creationId xmlns="" xmlns:a16="http://schemas.microsoft.com/office/drawing/2014/main" id="{C5B55FC3-961D-4325-82F1-DE92B0D04E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2" name="Graphic 13">
            <a:extLst>
              <a:ext uri="{FF2B5EF4-FFF2-40B4-BE49-F238E27FC236}">
                <a16:creationId xmlns="" xmlns:a16="http://schemas.microsoft.com/office/drawing/2014/main" id="{4C8AB332-D09E-4F28-943C-DABDD4716A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Объект 4">
            <a:extLst>
              <a:ext uri="{FF2B5EF4-FFF2-40B4-BE49-F238E27FC236}">
                <a16:creationId xmlns="" xmlns:a16="http://schemas.microsoft.com/office/drawing/2014/main" id="{9C66BBAD-C1E1-7EE7-0586-0AC656E0D386}"/>
              </a:ext>
            </a:extLst>
          </p:cNvPr>
          <p:cNvGraphicFramePr>
            <a:graphicFrameLocks noGrp="1"/>
          </p:cNvGraphicFramePr>
          <p:nvPr>
            <p:ph idx="1"/>
            <p:extLst>
              <p:ext uri="{D42A27DB-BD31-4B8C-83A1-F6EECF244321}">
                <p14:modId xmlns:p14="http://schemas.microsoft.com/office/powerpoint/2010/main" val="593367607"/>
              </p:ext>
            </p:extLst>
          </p:nvPr>
        </p:nvGraphicFramePr>
        <p:xfrm>
          <a:off x="838200" y="1943975"/>
          <a:ext cx="10796730" cy="4764202"/>
        </p:xfrm>
        <a:graphic>
          <a:graphicData uri="http://schemas.openxmlformats.org/drawingml/2006/table">
            <a:tbl>
              <a:tblPr firstRow="1" bandRow="1">
                <a:solidFill>
                  <a:schemeClr val="bg1"/>
                </a:solidFill>
                <a:tableStyleId>{5C22544A-7EE6-4342-B048-85BDC9FD1C3A}</a:tableStyleId>
              </a:tblPr>
              <a:tblGrid>
                <a:gridCol w="1074674">
                  <a:extLst>
                    <a:ext uri="{9D8B030D-6E8A-4147-A177-3AD203B41FA5}">
                      <a16:colId xmlns="" xmlns:a16="http://schemas.microsoft.com/office/drawing/2014/main" val="200355177"/>
                    </a:ext>
                  </a:extLst>
                </a:gridCol>
                <a:gridCol w="9722056">
                  <a:extLst>
                    <a:ext uri="{9D8B030D-6E8A-4147-A177-3AD203B41FA5}">
                      <a16:colId xmlns="" xmlns:a16="http://schemas.microsoft.com/office/drawing/2014/main" val="4182524186"/>
                    </a:ext>
                  </a:extLst>
                </a:gridCol>
              </a:tblGrid>
              <a:tr h="1730879">
                <a:tc>
                  <a:txBody>
                    <a:bodyPr/>
                    <a:lstStyle/>
                    <a:p>
                      <a:pPr algn="ctr"/>
                      <a:r>
                        <a:rPr lang="ru-RU" sz="1200" b="0" i="0" cap="none" spc="0">
                          <a:solidFill>
                            <a:schemeClr val="bg1"/>
                          </a:solidFill>
                          <a:effectLst/>
                          <a:latin typeface="Times New Roman" panose="02020603050405020304" pitchFamily="18" charset="0"/>
                        </a:rPr>
                        <a:t>І топ</a:t>
                      </a:r>
                    </a:p>
                  </a:txBody>
                  <a:tcPr marL="100809" marR="32311" marT="77545" marB="7754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r>
                        <a:rPr lang="ru-RU" sz="1200" b="0" i="0" cap="none" spc="0">
                          <a:solidFill>
                            <a:schemeClr val="bg1"/>
                          </a:solidFill>
                          <a:effectLst/>
                          <a:latin typeface="Times New Roman" panose="02020603050405020304" pitchFamily="18" charset="0"/>
                        </a:rPr>
                        <a:t>Ата-аналардың педагогикалық және мәдени деңгейінің төмендігі;</a:t>
                      </a:r>
                    </a:p>
                    <a:p>
                      <a:pPr algn="just"/>
                      <a:r>
                        <a:rPr lang="ru-RU" sz="1200" b="0" i="0" cap="none" spc="0">
                          <a:solidFill>
                            <a:schemeClr val="bg1"/>
                          </a:solidFill>
                          <a:effectLst/>
                          <a:latin typeface="Times New Roman" panose="02020603050405020304" pitchFamily="18" charset="0"/>
                        </a:rPr>
                        <a:t>Отбасындағы қолайсыздық (ұрыс-керіс, аналыйық, ата-аналардың мәдениет деңгейінің төмендігі);</a:t>
                      </a:r>
                    </a:p>
                    <a:p>
                      <a:pPr algn="just"/>
                      <a:r>
                        <a:rPr lang="ru-RU" sz="1200" b="0" i="0" cap="none" spc="0">
                          <a:solidFill>
                            <a:schemeClr val="bg1"/>
                          </a:solidFill>
                          <a:effectLst/>
                          <a:latin typeface="Times New Roman" panose="02020603050405020304" pitchFamily="18" charset="0"/>
                        </a:rPr>
                        <a:t>Отбасында балалардың өмірі мен әрекетінің нақты ұйымдастырылуы, тұрмыста баланың қадағаланбауы;</a:t>
                      </a:r>
                    </a:p>
                    <a:p>
                      <a:pPr algn="just"/>
                      <a:r>
                        <a:rPr lang="ru-RU" sz="1200" b="0" i="0" cap="none" spc="0">
                          <a:solidFill>
                            <a:schemeClr val="bg1"/>
                          </a:solidFill>
                          <a:effectLst/>
                          <a:latin typeface="Times New Roman" panose="02020603050405020304" pitchFamily="18" charset="0"/>
                        </a:rPr>
                        <a:t>Балаға деген талаптар бірлігінің бұзылуы;</a:t>
                      </a:r>
                    </a:p>
                    <a:p>
                      <a:pPr algn="just"/>
                      <a:r>
                        <a:rPr lang="ru-RU" sz="1200" b="0" i="0" cap="none" spc="0">
                          <a:solidFill>
                            <a:schemeClr val="bg1"/>
                          </a:solidFill>
                          <a:effectLst/>
                          <a:latin typeface="Times New Roman" panose="02020603050405020304" pitchFamily="18" charset="0"/>
                        </a:rPr>
                        <a:t>Балаға деген қарым-қатынастың дұрыс еместігі (бала тұлғасын басу, физикалық жазалау, шектен тыс еркелету, шектен тыс қамқорлық жасау);</a:t>
                      </a:r>
                    </a:p>
                    <a:p>
                      <a:pPr algn="just"/>
                      <a:r>
                        <a:rPr lang="ru-RU" sz="1200" b="0" i="0" cap="none" spc="0">
                          <a:solidFill>
                            <a:schemeClr val="bg1"/>
                          </a:solidFill>
                          <a:effectLst/>
                          <a:latin typeface="Times New Roman" panose="02020603050405020304" pitchFamily="18" charset="0"/>
                        </a:rPr>
                        <a:t>Мектепке білім алуға баланы дайындауда оған оқуға көмектесу талаптарын білмеу немесе орындамау.</a:t>
                      </a:r>
                    </a:p>
                  </a:txBody>
                  <a:tcPr marL="100809" marR="32311" marT="77545" marB="77545"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 xmlns:a16="http://schemas.microsoft.com/office/drawing/2014/main" val="3113893779"/>
                  </a:ext>
                </a:extLst>
              </a:tr>
              <a:tr h="1730879">
                <a:tc>
                  <a:txBody>
                    <a:bodyPr/>
                    <a:lstStyle/>
                    <a:p>
                      <a:pPr algn="ctr"/>
                      <a:r>
                        <a:rPr lang="ru-RU" sz="1200" b="1" i="0" cap="none" spc="0">
                          <a:solidFill>
                            <a:schemeClr val="tx1"/>
                          </a:solidFill>
                          <a:effectLst/>
                          <a:latin typeface="Times New Roman" panose="02020603050405020304" pitchFamily="18" charset="0"/>
                        </a:rPr>
                        <a:t>ІІ топ</a:t>
                      </a:r>
                      <a:endParaRPr lang="ru-RU" sz="1200" i="0" cap="none" spc="0">
                        <a:solidFill>
                          <a:schemeClr val="tx1"/>
                        </a:solidFill>
                        <a:effectLst/>
                        <a:latin typeface="Times New Roman" panose="02020603050405020304" pitchFamily="18" charset="0"/>
                      </a:endParaRPr>
                    </a:p>
                  </a:txBody>
                  <a:tcPr marL="100809" marR="32311" marT="77545" marB="77545">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just"/>
                      <a:r>
                        <a:rPr lang="ru-RU" sz="1200" i="0" cap="none" spc="0">
                          <a:solidFill>
                            <a:schemeClr val="tx1"/>
                          </a:solidFill>
                          <a:effectLst/>
                          <a:latin typeface="Times New Roman" panose="02020603050405020304" pitchFamily="18" charset="0"/>
                        </a:rPr>
                        <a:t>Педагогтар тарапынан баланы, оның отбамындағы тәрбие шарттарын дұрыс білмеуі;</a:t>
                      </a:r>
                    </a:p>
                    <a:p>
                      <a:pPr algn="just"/>
                      <a:r>
                        <a:rPr lang="ru-RU" sz="1200" i="0" cap="none" spc="0">
                          <a:solidFill>
                            <a:schemeClr val="tx1"/>
                          </a:solidFill>
                          <a:effectLst/>
                          <a:latin typeface="Times New Roman" panose="02020603050405020304" pitchFamily="18" charset="0"/>
                        </a:rPr>
                        <a:t>Мектепке дейінгі балалардың ата-анасымен жүргізілетін психологиялық-педагогикалық жұмыстың жеткіліксіздігі;</a:t>
                      </a:r>
                    </a:p>
                    <a:p>
                      <a:pPr algn="just"/>
                      <a:r>
                        <a:rPr lang="ru-RU" sz="1200" i="0" cap="none" spc="0">
                          <a:solidFill>
                            <a:schemeClr val="tx1"/>
                          </a:solidFill>
                          <a:effectLst/>
                          <a:latin typeface="Times New Roman" panose="02020603050405020304" pitchFamily="18" charset="0"/>
                        </a:rPr>
                        <a:t>Баланың мінез-құлқындағы ауытқушылықтардың алдын алу және рухани дамытудағы жеке дара жұмыстардың әлсіздігі;</a:t>
                      </a:r>
                    </a:p>
                    <a:p>
                      <a:pPr algn="just"/>
                      <a:r>
                        <a:rPr lang="ru-RU" sz="1200" i="0" cap="none" spc="0">
                          <a:solidFill>
                            <a:schemeClr val="tx1"/>
                          </a:solidFill>
                          <a:effectLst/>
                          <a:latin typeface="Times New Roman" panose="02020603050405020304" pitchFamily="18" charset="0"/>
                        </a:rPr>
                        <a:t>Олардың мінез-құлқы мен іс-әрекеттерін ынталандыратын әдістердің қолданылмауы;</a:t>
                      </a:r>
                    </a:p>
                    <a:p>
                      <a:pPr algn="just"/>
                      <a:r>
                        <a:rPr lang="ru-RU" sz="1200" i="0" cap="none" spc="0">
                          <a:solidFill>
                            <a:schemeClr val="tx1"/>
                          </a:solidFill>
                          <a:effectLst/>
                          <a:latin typeface="Times New Roman" panose="02020603050405020304" pitchFamily="18" charset="0"/>
                        </a:rPr>
                        <a:t>Балалардың эмоционалдық көңіл-күйлерінің ескерілмеуі;</a:t>
                      </a:r>
                    </a:p>
                    <a:p>
                      <a:pPr algn="just"/>
                      <a:r>
                        <a:rPr lang="ru-RU" sz="1200" i="0" cap="none" spc="0">
                          <a:solidFill>
                            <a:schemeClr val="tx1"/>
                          </a:solidFill>
                          <a:effectLst/>
                          <a:latin typeface="Times New Roman" panose="02020603050405020304" pitchFamily="18" charset="0"/>
                        </a:rPr>
                        <a:t>Топтағы тұлғааралық қарым-қатынасты, баланың ойындық қарым-қатынастарын қалыптастырудың дұрыс басқарылмауы;</a:t>
                      </a:r>
                    </a:p>
                    <a:p>
                      <a:pPr algn="just"/>
                      <a:r>
                        <a:rPr lang="ru-RU" sz="1200" i="0" cap="none" spc="0">
                          <a:solidFill>
                            <a:schemeClr val="tx1"/>
                          </a:solidFill>
                          <a:effectLst/>
                          <a:latin typeface="Times New Roman" panose="02020603050405020304" pitchFamily="18" charset="0"/>
                        </a:rPr>
                        <a:t>Девиантты мінез-құлықты жасөспірімдермен жұмыс жасаудағы отбасы, балабақша және мектептің өзара байланысының жүйесіздігі.</a:t>
                      </a:r>
                    </a:p>
                  </a:txBody>
                  <a:tcPr marL="100809" marR="32311" marT="77545" marB="77545">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 xmlns:a16="http://schemas.microsoft.com/office/drawing/2014/main" val="1821206111"/>
                  </a:ext>
                </a:extLst>
              </a:tr>
              <a:tr h="1302444">
                <a:tc>
                  <a:txBody>
                    <a:bodyPr/>
                    <a:lstStyle/>
                    <a:p>
                      <a:pPr algn="ctr"/>
                      <a:r>
                        <a:rPr lang="ru-RU" sz="1200" b="1" i="0" cap="none" spc="0">
                          <a:solidFill>
                            <a:schemeClr val="tx1"/>
                          </a:solidFill>
                          <a:effectLst/>
                          <a:latin typeface="Times New Roman" panose="02020603050405020304" pitchFamily="18" charset="0"/>
                        </a:rPr>
                        <a:t>ІІІ топ</a:t>
                      </a:r>
                      <a:endParaRPr lang="ru-RU" sz="1200" i="0" cap="none" spc="0">
                        <a:solidFill>
                          <a:schemeClr val="tx1"/>
                        </a:solidFill>
                        <a:effectLst/>
                        <a:latin typeface="Times New Roman" panose="02020603050405020304" pitchFamily="18" charset="0"/>
                      </a:endParaRPr>
                    </a:p>
                  </a:txBody>
                  <a:tcPr marL="100809" marR="32311" marT="77545" marB="7754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just"/>
                      <a:r>
                        <a:rPr lang="ru-RU" sz="1200" i="0" cap="none" spc="0">
                          <a:solidFill>
                            <a:schemeClr val="tx1"/>
                          </a:solidFill>
                          <a:effectLst/>
                          <a:latin typeface="Times New Roman" panose="02020603050405020304" pitchFamily="18" charset="0"/>
                        </a:rPr>
                        <a:t>Балалардың жалпы дамуында артта қалуы (жалпы дамымаушылық, қоршаған ортаны қабылдаудағы әлсіздік);</a:t>
                      </a:r>
                    </a:p>
                    <a:p>
                      <a:pPr algn="just"/>
                      <a:r>
                        <a:rPr lang="ru-RU" sz="1200" i="0" cap="none" spc="0">
                          <a:solidFill>
                            <a:schemeClr val="tx1"/>
                          </a:solidFill>
                          <a:effectLst/>
                          <a:latin typeface="Times New Roman" panose="02020603050405020304" pitchFamily="18" charset="0"/>
                        </a:rPr>
                        <a:t>Аурушаңдық;</a:t>
                      </a:r>
                    </a:p>
                    <a:p>
                      <a:pPr algn="just"/>
                      <a:r>
                        <a:rPr lang="ru-RU" sz="1200" i="0" cap="none" spc="0">
                          <a:solidFill>
                            <a:schemeClr val="tx1"/>
                          </a:solidFill>
                          <a:effectLst/>
                          <a:latin typeface="Times New Roman" panose="02020603050405020304" pitchFamily="18" charset="0"/>
                        </a:rPr>
                        <a:t>Таза діни тұрғыдан тәрбиеленушілік (діни фанатизм);</a:t>
                      </a:r>
                    </a:p>
                    <a:p>
                      <a:pPr algn="just"/>
                      <a:r>
                        <a:rPr lang="ru-RU" sz="1200" i="0" cap="none" spc="0">
                          <a:solidFill>
                            <a:schemeClr val="tx1"/>
                          </a:solidFill>
                          <a:effectLst/>
                          <a:latin typeface="Times New Roman" panose="02020603050405020304" pitchFamily="18" charset="0"/>
                        </a:rPr>
                        <a:t>Мінез-құлқы мен қарым-қатынасындағы білім, білік және дағдылардың жетіспеушілігі;</a:t>
                      </a:r>
                    </a:p>
                    <a:p>
                      <a:pPr algn="just"/>
                      <a:r>
                        <a:rPr lang="ru-RU" sz="1200" i="0" cap="none" spc="0">
                          <a:solidFill>
                            <a:schemeClr val="tx1"/>
                          </a:solidFill>
                          <a:effectLst/>
                          <a:latin typeface="Times New Roman" panose="02020603050405020304" pitchFamily="18" charset="0"/>
                        </a:rPr>
                        <a:t>Іс-әрекетінің нақты түріне дайын еместігі.</a:t>
                      </a:r>
                    </a:p>
                  </a:txBody>
                  <a:tcPr marL="100809" marR="32311" marT="77545" marB="77545">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 xmlns:a16="http://schemas.microsoft.com/office/drawing/2014/main" val="655504299"/>
                  </a:ext>
                </a:extLst>
              </a:tr>
            </a:tbl>
          </a:graphicData>
        </a:graphic>
      </p:graphicFrame>
    </p:spTree>
    <p:extLst>
      <p:ext uri="{BB962C8B-B14F-4D97-AF65-F5344CB8AC3E}">
        <p14:creationId xmlns:p14="http://schemas.microsoft.com/office/powerpoint/2010/main" val="21111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9">
            <a:extLst>
              <a:ext uri="{FF2B5EF4-FFF2-40B4-BE49-F238E27FC236}">
                <a16:creationId xmlns="" xmlns:a16="http://schemas.microsoft.com/office/drawing/2014/main" id="{2659FDB4-FCBE-4A89-B46D-43D4FA544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7" name="Straight Connector 31">
            <a:extLst>
              <a:ext uri="{FF2B5EF4-FFF2-40B4-BE49-F238E27FC236}">
                <a16:creationId xmlns="" xmlns:a16="http://schemas.microsoft.com/office/drawing/2014/main" id="{C8F51B3F-8331-4E4A-AE96-D47B1006EEA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8" name="Graphic 12">
            <a:extLst>
              <a:ext uri="{FF2B5EF4-FFF2-40B4-BE49-F238E27FC236}">
                <a16:creationId xmlns="" xmlns:a16="http://schemas.microsoft.com/office/drawing/2014/main" id="{58BDB0EE-D238-415B-9ED8-62AA6AB2AA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49" name="Graphic 11">
            <a:extLst>
              <a:ext uri="{FF2B5EF4-FFF2-40B4-BE49-F238E27FC236}">
                <a16:creationId xmlns="" xmlns:a16="http://schemas.microsoft.com/office/drawing/2014/main" id="{C5B55FC3-961D-4325-82F1-DE92B0D04E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50" name="Graphic 13">
            <a:extLst>
              <a:ext uri="{FF2B5EF4-FFF2-40B4-BE49-F238E27FC236}">
                <a16:creationId xmlns="" xmlns:a16="http://schemas.microsoft.com/office/drawing/2014/main" id="{4C8AB332-D09E-4F28-943C-DABDD4716A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25" name="Объект 2">
            <a:extLst>
              <a:ext uri="{FF2B5EF4-FFF2-40B4-BE49-F238E27FC236}">
                <a16:creationId xmlns="" xmlns:a16="http://schemas.microsoft.com/office/drawing/2014/main" id="{4A0E1C7F-381F-0317-6818-F17565B1BEEC}"/>
              </a:ext>
            </a:extLst>
          </p:cNvPr>
          <p:cNvGraphicFramePr>
            <a:graphicFrameLocks noGrp="1"/>
          </p:cNvGraphicFramePr>
          <p:nvPr>
            <p:ph idx="1"/>
            <p:extLst>
              <p:ext uri="{D42A27DB-BD31-4B8C-83A1-F6EECF244321}">
                <p14:modId xmlns:p14="http://schemas.microsoft.com/office/powerpoint/2010/main" val="2093302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93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 xmlns:a16="http://schemas.microsoft.com/office/drawing/2014/main" id="{16AC3602-3348-4F31-9E43-076B03514E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0" name="Graphic 11">
            <a:extLst>
              <a:ext uri="{FF2B5EF4-FFF2-40B4-BE49-F238E27FC236}">
                <a16:creationId xmlns="" xmlns:a16="http://schemas.microsoft.com/office/drawing/2014/main" id="{394094B0-A6C9-44BE-9042-66EF0612F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52" name="Graphic 10">
            <a:extLst>
              <a:ext uri="{FF2B5EF4-FFF2-40B4-BE49-F238E27FC236}">
                <a16:creationId xmlns="" xmlns:a16="http://schemas.microsoft.com/office/drawing/2014/main" id="{64C2CA96-0B16-4AA7-B340-33044D2385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54" name="Straight Connector 53">
            <a:extLst>
              <a:ext uri="{FF2B5EF4-FFF2-40B4-BE49-F238E27FC236}">
                <a16:creationId xmlns="" xmlns:a16="http://schemas.microsoft.com/office/drawing/2014/main" id="{94169334-264D-4176-8BDE-037249A61B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56" name="Graphic 12">
            <a:extLst>
              <a:ext uri="{FF2B5EF4-FFF2-40B4-BE49-F238E27FC236}">
                <a16:creationId xmlns="" xmlns:a16="http://schemas.microsoft.com/office/drawing/2014/main" id="{1D50D7A8-F1D5-4306-8A9B-DD7A73EB8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Объект 2">
            <a:extLst>
              <a:ext uri="{FF2B5EF4-FFF2-40B4-BE49-F238E27FC236}">
                <a16:creationId xmlns="" xmlns:a16="http://schemas.microsoft.com/office/drawing/2014/main" id="{20E22A31-66FF-D02B-33CD-3BFBB6747C8D}"/>
              </a:ext>
            </a:extLst>
          </p:cNvPr>
          <p:cNvGraphicFramePr>
            <a:graphicFrameLocks noGrp="1"/>
          </p:cNvGraphicFramePr>
          <p:nvPr>
            <p:ph idx="1"/>
            <p:extLst>
              <p:ext uri="{D42A27DB-BD31-4B8C-83A1-F6EECF244321}">
                <p14:modId xmlns:p14="http://schemas.microsoft.com/office/powerpoint/2010/main" val="97751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383791"/>
      </p:ext>
    </p:extLst>
  </p:cSld>
  <p:clrMapOvr>
    <a:masterClrMapping/>
  </p:clrMapOvr>
</p:sld>
</file>

<file path=ppt/theme/theme1.xml><?xml version="1.0" encoding="utf-8"?>
<a:theme xmlns:a="http://schemas.openxmlformats.org/drawingml/2006/main" name="GradientVTI">
  <a:themeElements>
    <a:clrScheme name="Стандартная">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TotalTime>
  <Words>949</Words>
  <Application>Microsoft Office PowerPoint</Application>
  <PresentationFormat>Широкоэкранный</PresentationFormat>
  <Paragraphs>94</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Times New Roman</vt:lpstr>
      <vt:lpstr>Univers</vt:lpstr>
      <vt:lpstr>GradientVTI</vt:lpstr>
      <vt:lpstr>Әл-фараби атындағы қазақ ұлттық университеті</vt:lpstr>
      <vt:lpstr>Ауытқушы (девианттық) мінез-құлық</vt:lpstr>
      <vt:lpstr>Презентация PowerPoint</vt:lpstr>
      <vt:lpstr>Презентация PowerPoint</vt:lpstr>
      <vt:lpstr>Мектептегі  оқу-тәрбие   жұмысындағы кемшіліктер: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HP</cp:lastModifiedBy>
  <cp:revision>90</cp:revision>
  <dcterms:created xsi:type="dcterms:W3CDTF">2023-12-04T14:04:15Z</dcterms:created>
  <dcterms:modified xsi:type="dcterms:W3CDTF">2024-11-11T14:57:44Z</dcterms:modified>
</cp:coreProperties>
</file>